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4.xml" ContentType="application/vnd.openxmlformats-officedocument.drawingml.chart+xml"/>
  <Override PartName="/ppt/notesSlides/notesSlide17.xml" ContentType="application/vnd.openxmlformats-officedocument.presentationml.notesSlide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notesSlides/notesSlide18.xml" ContentType="application/vnd.openxmlformats-officedocument.presentationml.notesSlide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ppt/notesSlides/notesSlide19.xml" ContentType="application/vnd.openxmlformats-officedocument.presentationml.notesSlide+xml"/>
  <Override PartName="/ppt/charts/chart7.xml" ContentType="application/vnd.openxmlformats-officedocument.drawingml.chart+xml"/>
  <Override PartName="/ppt/drawings/drawing6.xml" ContentType="application/vnd.openxmlformats-officedocument.drawingml.chartshapes+xml"/>
  <Override PartName="/ppt/notesSlides/notesSlide20.xml" ContentType="application/vnd.openxmlformats-officedocument.presentationml.notesSlide+xml"/>
  <Override PartName="/ppt/charts/chart8.xml" ContentType="application/vnd.openxmlformats-officedocument.drawingml.chart+xml"/>
  <Override PartName="/ppt/drawings/drawing7.xml" ContentType="application/vnd.openxmlformats-officedocument.drawingml.chartshapes+xml"/>
  <Override PartName="/ppt/notesSlides/notesSlide21.xml" ContentType="application/vnd.openxmlformats-officedocument.presentationml.notesSlide+xml"/>
  <Override PartName="/ppt/charts/chart9.xml" ContentType="application/vnd.openxmlformats-officedocument.drawingml.chart+xml"/>
  <Override PartName="/ppt/drawings/drawing8.xml" ContentType="application/vnd.openxmlformats-officedocument.drawingml.chartshape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10.xml" ContentType="application/vnd.openxmlformats-officedocument.drawingml.chart+xml"/>
  <Override PartName="/ppt/drawings/drawing9.xml" ContentType="application/vnd.openxmlformats-officedocument.drawingml.chartshapes+xml"/>
  <Override PartName="/ppt/charts/chart11.xml" ContentType="application/vnd.openxmlformats-officedocument.drawingml.chart+xml"/>
  <Override PartName="/ppt/drawings/drawing10.xml" ContentType="application/vnd.openxmlformats-officedocument.drawingml.chartshapes+xml"/>
  <Override PartName="/ppt/charts/chart12.xml" ContentType="application/vnd.openxmlformats-officedocument.drawingml.chart+xml"/>
  <Override PartName="/ppt/drawings/drawing11.xml" ContentType="application/vnd.openxmlformats-officedocument.drawingml.chartshapes+xml"/>
  <Override PartName="/ppt/notesSlides/notesSlide28.xml" ContentType="application/vnd.openxmlformats-officedocument.presentationml.notesSlide+xml"/>
  <Override PartName="/ppt/charts/chart13.xml" ContentType="application/vnd.openxmlformats-officedocument.drawingml.chart+xml"/>
  <Override PartName="/ppt/drawings/drawing12.xml" ContentType="application/vnd.openxmlformats-officedocument.drawingml.chartshapes+xml"/>
  <Override PartName="/ppt/charts/chart14.xml" ContentType="application/vnd.openxmlformats-officedocument.drawingml.chart+xml"/>
  <Override PartName="/ppt/drawings/drawing1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912" r:id="rId2"/>
    <p:sldId id="439" r:id="rId3"/>
    <p:sldId id="4558" r:id="rId4"/>
    <p:sldId id="4620" r:id="rId5"/>
    <p:sldId id="4619" r:id="rId6"/>
    <p:sldId id="565" r:id="rId7"/>
    <p:sldId id="1270" r:id="rId8"/>
    <p:sldId id="4523" r:id="rId9"/>
    <p:sldId id="4524" r:id="rId10"/>
    <p:sldId id="4575" r:id="rId11"/>
    <p:sldId id="3327" r:id="rId12"/>
    <p:sldId id="4559" r:id="rId13"/>
    <p:sldId id="4560" r:id="rId14"/>
    <p:sldId id="4561" r:id="rId15"/>
    <p:sldId id="4562" r:id="rId16"/>
    <p:sldId id="4563" r:id="rId17"/>
    <p:sldId id="4609" r:id="rId18"/>
    <p:sldId id="4610" r:id="rId19"/>
    <p:sldId id="4611" r:id="rId20"/>
    <p:sldId id="4612" r:id="rId21"/>
    <p:sldId id="4613" r:id="rId22"/>
    <p:sldId id="4614" r:id="rId23"/>
    <p:sldId id="4615" r:id="rId24"/>
    <p:sldId id="4616" r:id="rId25"/>
    <p:sldId id="4617" r:id="rId26"/>
    <p:sldId id="4618" r:id="rId27"/>
    <p:sldId id="4585" r:id="rId28"/>
    <p:sldId id="4586" r:id="rId29"/>
    <p:sldId id="4587" r:id="rId30"/>
    <p:sldId id="4588" r:id="rId31"/>
    <p:sldId id="4589" r:id="rId32"/>
    <p:sldId id="4590" r:id="rId33"/>
    <p:sldId id="4591" r:id="rId34"/>
    <p:sldId id="4592" r:id="rId35"/>
    <p:sldId id="4593" r:id="rId36"/>
    <p:sldId id="4594" r:id="rId37"/>
    <p:sldId id="4595" r:id="rId38"/>
    <p:sldId id="4596" r:id="rId39"/>
    <p:sldId id="4597" r:id="rId40"/>
    <p:sldId id="4598" r:id="rId41"/>
    <p:sldId id="4599" r:id="rId42"/>
    <p:sldId id="4600" r:id="rId43"/>
    <p:sldId id="4601" r:id="rId44"/>
    <p:sldId id="4602" r:id="rId45"/>
    <p:sldId id="4603" r:id="rId46"/>
    <p:sldId id="4604" r:id="rId47"/>
    <p:sldId id="4605" r:id="rId48"/>
  </p:sldIdLst>
  <p:sldSz cx="9144000" cy="6858000" type="screen4x3"/>
  <p:notesSz cx="6807200" cy="99393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3">
          <p15:clr>
            <a:srgbClr val="A4A3A4"/>
          </p15:clr>
        </p15:guide>
        <p15:guide id="2" pos="289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0">
          <p15:clr>
            <a:srgbClr val="A4A3A4"/>
          </p15:clr>
        </p15:guide>
        <p15:guide id="2" pos="215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CC"/>
    <a:srgbClr val="FFFF99"/>
    <a:srgbClr val="FFFFCC"/>
    <a:srgbClr val="FF6600"/>
    <a:srgbClr val="FFCCCC"/>
    <a:srgbClr val="A50021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118" autoAdjust="0"/>
  </p:normalViewPr>
  <p:slideViewPr>
    <p:cSldViewPr snapToObjects="1">
      <p:cViewPr varScale="1">
        <p:scale>
          <a:sx n="85" d="100"/>
          <a:sy n="85" d="100"/>
        </p:scale>
        <p:origin x="1302" y="60"/>
      </p:cViewPr>
      <p:guideLst>
        <p:guide orient="horz" pos="2173"/>
        <p:guide pos="2897"/>
      </p:guideLst>
    </p:cSldViewPr>
  </p:slideViewPr>
  <p:outlineViewPr>
    <p:cViewPr>
      <p:scale>
        <a:sx n="33" d="100"/>
        <a:sy n="33" d="100"/>
      </p:scale>
      <p:origin x="0" y="36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8" d="100"/>
          <a:sy n="58" d="100"/>
        </p:scale>
        <p:origin x="-3012" y="-78"/>
      </p:cViewPr>
      <p:guideLst>
        <p:guide orient="horz" pos="3150"/>
        <p:guide pos="2157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1231\&#27599;&#36913;&#21407;&#29289;&#26009;&#32317;&#34920;&#21450;&#20729;&#24046;&#22294;202403(2)(8)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D:\1231\&#27599;&#36913;&#21407;&#29289;&#26009;&#32317;&#34920;&#21450;&#20729;&#24046;&#22294;20260306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D:\1231\&#27599;&#36913;&#21407;&#29289;&#26009;&#32317;&#34920;&#21450;&#20729;&#24046;&#22294;20260306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D:\1231\&#27599;&#36913;&#21407;&#29289;&#26009;&#32317;&#34920;&#21450;&#20729;&#24046;&#22294;20260306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file:///D:\1231\&#27599;&#36913;&#21407;&#29289;&#26009;&#32317;&#34920;&#21450;&#20729;&#24046;&#22294;20260306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oleObject" Target="file:///D:\1231\&#27599;&#36913;&#21407;&#29289;&#26009;&#32317;&#34920;&#21450;&#20729;&#24046;&#22294;20260306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D:\1231\&#27599;&#36913;&#21407;&#29289;&#26009;&#32317;&#34920;&#21450;&#20729;&#24046;&#22294;202403(2)(8)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D:\1231\&#27599;&#36913;&#21407;&#29289;&#26009;&#32317;&#34920;&#21450;&#20729;&#24046;&#22294;20260306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231\&#20840;&#29699;&#26825;&#33457;&#36264;&#21218;&#22294;&#21450;CotlookA&#20462;&#27491;&#26376;&#36039;&#26009;202403(10)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D:\1231\&#20840;&#29699;&#26825;&#33457;&#36264;&#21218;&#22294;&#21450;CotlookA&#20462;&#27491;&#26376;&#36039;&#26009;202403(10)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D:\1231\&#20840;&#29699;&#26825;&#33457;&#36264;&#21218;&#22294;&#21450;CotlookA&#20462;&#27491;&#26376;&#36039;&#26009;202403(10)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D:\1231\&#20840;&#29699;&#26825;&#33457;&#36264;&#21218;&#22294;&#21450;CotlookA&#20462;&#27491;&#26376;&#36039;&#26009;202403(10)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D:\1231\CNCotton&#25351;&#27161;&#36817;&#26399;&#20729;&#26684;20230117(16)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D:\1231\CNCotton&#25351;&#27161;&#36817;&#26399;&#20729;&#26684;20230117(16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612311245486565E-2"/>
          <c:y val="7.7005682069983455E-2"/>
          <c:w val="0.86798627318399602"/>
          <c:h val="0.70835789354738898"/>
        </c:manualLayout>
      </c:layout>
      <c:barChart>
        <c:barDir val="col"/>
        <c:grouping val="clustered"/>
        <c:varyColors val="0"/>
        <c:ser>
          <c:idx val="6"/>
          <c:order val="3"/>
          <c:tx>
            <c:strRef>
              <c:f>聚酯圖來源!$AO$1</c:f>
              <c:strCache>
                <c:ptCount val="1"/>
                <c:pt idx="0">
                  <c:v>PX-石腦油 價差</c:v>
                </c:pt>
              </c:strCache>
            </c:strRef>
          </c:tx>
          <c:spPr>
            <a:solidFill>
              <a:srgbClr val="95B3D7"/>
            </a:solidFill>
          </c:spPr>
          <c:invertIfNegative val="0"/>
          <c:cat>
            <c:numRef>
              <c:f>聚酯圖來源!$AK$906:$AK$931</c:f>
              <c:numCache>
                <c:formatCode>m/d/yyyy</c:formatCode>
                <c:ptCount val="26"/>
                <c:pt idx="0">
                  <c:v>45912</c:v>
                </c:pt>
                <c:pt idx="1">
                  <c:v>45919</c:v>
                </c:pt>
                <c:pt idx="2">
                  <c:v>45926</c:v>
                </c:pt>
                <c:pt idx="3">
                  <c:v>45933</c:v>
                </c:pt>
                <c:pt idx="4">
                  <c:v>45940</c:v>
                </c:pt>
                <c:pt idx="5">
                  <c:v>45947</c:v>
                </c:pt>
                <c:pt idx="6">
                  <c:v>45954</c:v>
                </c:pt>
                <c:pt idx="7">
                  <c:v>45961</c:v>
                </c:pt>
                <c:pt idx="8">
                  <c:v>45968</c:v>
                </c:pt>
                <c:pt idx="9">
                  <c:v>45975</c:v>
                </c:pt>
                <c:pt idx="10">
                  <c:v>45982</c:v>
                </c:pt>
                <c:pt idx="11">
                  <c:v>45989</c:v>
                </c:pt>
                <c:pt idx="12">
                  <c:v>45996</c:v>
                </c:pt>
                <c:pt idx="13">
                  <c:v>46003</c:v>
                </c:pt>
                <c:pt idx="14">
                  <c:v>46010</c:v>
                </c:pt>
                <c:pt idx="15">
                  <c:v>46017</c:v>
                </c:pt>
                <c:pt idx="16">
                  <c:v>46024</c:v>
                </c:pt>
                <c:pt idx="17">
                  <c:v>46031</c:v>
                </c:pt>
                <c:pt idx="18">
                  <c:v>46038</c:v>
                </c:pt>
                <c:pt idx="19">
                  <c:v>46045</c:v>
                </c:pt>
                <c:pt idx="20">
                  <c:v>46052</c:v>
                </c:pt>
                <c:pt idx="21">
                  <c:v>46059</c:v>
                </c:pt>
                <c:pt idx="22">
                  <c:v>46066</c:v>
                </c:pt>
                <c:pt idx="23">
                  <c:v>46073</c:v>
                </c:pt>
                <c:pt idx="24">
                  <c:v>46080</c:v>
                </c:pt>
                <c:pt idx="25">
                  <c:v>46087</c:v>
                </c:pt>
              </c:numCache>
            </c:numRef>
          </c:cat>
          <c:val>
            <c:numRef>
              <c:f>聚酯圖來源!$AO$906:$AO$931</c:f>
              <c:numCache>
                <c:formatCode>#,##0</c:formatCode>
                <c:ptCount val="26"/>
                <c:pt idx="0">
                  <c:v>227.83000000000004</c:v>
                </c:pt>
                <c:pt idx="1">
                  <c:v>213.16999999999996</c:v>
                </c:pt>
                <c:pt idx="2">
                  <c:v>196</c:v>
                </c:pt>
                <c:pt idx="3">
                  <c:v>207.83000000000004</c:v>
                </c:pt>
                <c:pt idx="4">
                  <c:v>211.66999999999996</c:v>
                </c:pt>
                <c:pt idx="5">
                  <c:v>240.16999999999996</c:v>
                </c:pt>
                <c:pt idx="6">
                  <c:v>228.25</c:v>
                </c:pt>
                <c:pt idx="7">
                  <c:v>232.58000000000004</c:v>
                </c:pt>
                <c:pt idx="8">
                  <c:v>234.33000000000004</c:v>
                </c:pt>
                <c:pt idx="9">
                  <c:v>247.16999999999996</c:v>
                </c:pt>
                <c:pt idx="10">
                  <c:v>253.16999999999996</c:v>
                </c:pt>
                <c:pt idx="11">
                  <c:v>260.33000000000004</c:v>
                </c:pt>
                <c:pt idx="12">
                  <c:v>267.08000000000004</c:v>
                </c:pt>
                <c:pt idx="13">
                  <c:v>276.66999999999996</c:v>
                </c:pt>
                <c:pt idx="14">
                  <c:v>339.33000000000004</c:v>
                </c:pt>
                <c:pt idx="15">
                  <c:v>371.5</c:v>
                </c:pt>
                <c:pt idx="16">
                  <c:v>354.5</c:v>
                </c:pt>
                <c:pt idx="17">
                  <c:v>337</c:v>
                </c:pt>
                <c:pt idx="18">
                  <c:v>326</c:v>
                </c:pt>
                <c:pt idx="19">
                  <c:v>352.16999999999996</c:v>
                </c:pt>
                <c:pt idx="20">
                  <c:v>312.08000000000004</c:v>
                </c:pt>
                <c:pt idx="21">
                  <c:v>285.66999999999996</c:v>
                </c:pt>
                <c:pt idx="22">
                  <c:v>294.58000000000004</c:v>
                </c:pt>
                <c:pt idx="23">
                  <c:v>304</c:v>
                </c:pt>
                <c:pt idx="24">
                  <c:v>285.16999999999996</c:v>
                </c:pt>
                <c:pt idx="25">
                  <c:v>252.42000000000007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9F-4221-AF84-7D03F7A71492}"/>
            </c:ext>
          </c:extLst>
        </c:ser>
        <c:ser>
          <c:idx val="7"/>
          <c:order val="4"/>
          <c:tx>
            <c:strRef>
              <c:f>聚酯圖來源!$AP$1</c:f>
              <c:strCache>
                <c:ptCount val="1"/>
                <c:pt idx="0">
                  <c:v>PTA-0.66xPX 價差</c:v>
                </c:pt>
              </c:strCache>
            </c:strRef>
          </c:tx>
          <c:spPr>
            <a:solidFill>
              <a:srgbClr val="D99694"/>
            </a:solidFill>
          </c:spPr>
          <c:invertIfNegative val="0"/>
          <c:cat>
            <c:numRef>
              <c:f>聚酯圖來源!$AK$906:$AK$931</c:f>
              <c:numCache>
                <c:formatCode>m/d/yyyy</c:formatCode>
                <c:ptCount val="26"/>
                <c:pt idx="0">
                  <c:v>45912</c:v>
                </c:pt>
                <c:pt idx="1">
                  <c:v>45919</c:v>
                </c:pt>
                <c:pt idx="2">
                  <c:v>45926</c:v>
                </c:pt>
                <c:pt idx="3">
                  <c:v>45933</c:v>
                </c:pt>
                <c:pt idx="4">
                  <c:v>45940</c:v>
                </c:pt>
                <c:pt idx="5">
                  <c:v>45947</c:v>
                </c:pt>
                <c:pt idx="6">
                  <c:v>45954</c:v>
                </c:pt>
                <c:pt idx="7">
                  <c:v>45961</c:v>
                </c:pt>
                <c:pt idx="8">
                  <c:v>45968</c:v>
                </c:pt>
                <c:pt idx="9">
                  <c:v>45975</c:v>
                </c:pt>
                <c:pt idx="10">
                  <c:v>45982</c:v>
                </c:pt>
                <c:pt idx="11">
                  <c:v>45989</c:v>
                </c:pt>
                <c:pt idx="12">
                  <c:v>45996</c:v>
                </c:pt>
                <c:pt idx="13">
                  <c:v>46003</c:v>
                </c:pt>
                <c:pt idx="14">
                  <c:v>46010</c:v>
                </c:pt>
                <c:pt idx="15">
                  <c:v>46017</c:v>
                </c:pt>
                <c:pt idx="16">
                  <c:v>46024</c:v>
                </c:pt>
                <c:pt idx="17">
                  <c:v>46031</c:v>
                </c:pt>
                <c:pt idx="18">
                  <c:v>46038</c:v>
                </c:pt>
                <c:pt idx="19">
                  <c:v>46045</c:v>
                </c:pt>
                <c:pt idx="20">
                  <c:v>46052</c:v>
                </c:pt>
                <c:pt idx="21">
                  <c:v>46059</c:v>
                </c:pt>
                <c:pt idx="22">
                  <c:v>46066</c:v>
                </c:pt>
                <c:pt idx="23">
                  <c:v>46073</c:v>
                </c:pt>
                <c:pt idx="24">
                  <c:v>46080</c:v>
                </c:pt>
                <c:pt idx="25">
                  <c:v>46087</c:v>
                </c:pt>
              </c:numCache>
            </c:numRef>
          </c:cat>
          <c:val>
            <c:numRef>
              <c:f>聚酯圖來源!$AP$906:$AP$931</c:f>
              <c:numCache>
                <c:formatCode>General</c:formatCode>
                <c:ptCount val="26"/>
                <c:pt idx="0">
                  <c:v>73.982199999999921</c:v>
                </c:pt>
                <c:pt idx="1">
                  <c:v>71.317800000000034</c:v>
                </c:pt>
                <c:pt idx="2">
                  <c:v>73.419999999999959</c:v>
                </c:pt>
                <c:pt idx="3">
                  <c:v>74.412199999999984</c:v>
                </c:pt>
                <c:pt idx="4">
                  <c:v>80.867799999999988</c:v>
                </c:pt>
                <c:pt idx="5">
                  <c:v>75.767799999999966</c:v>
                </c:pt>
                <c:pt idx="6">
                  <c:v>68.759999999999991</c:v>
                </c:pt>
                <c:pt idx="7">
                  <c:v>74.242199999999912</c:v>
                </c:pt>
                <c:pt idx="8">
                  <c:v>74.262199999999893</c:v>
                </c:pt>
                <c:pt idx="9">
                  <c:v>67.757799999999975</c:v>
                </c:pt>
                <c:pt idx="10">
                  <c:v>67.037799999999947</c:v>
                </c:pt>
                <c:pt idx="11">
                  <c:v>57.022199999999998</c:v>
                </c:pt>
                <c:pt idx="12">
                  <c:v>61.362199999999916</c:v>
                </c:pt>
                <c:pt idx="13">
                  <c:v>60.757799999999975</c:v>
                </c:pt>
                <c:pt idx="14">
                  <c:v>44.882199999999898</c:v>
                </c:pt>
                <c:pt idx="15">
                  <c:v>47.120000000000005</c:v>
                </c:pt>
                <c:pt idx="16">
                  <c:v>59.620000000000005</c:v>
                </c:pt>
                <c:pt idx="17">
                  <c:v>58.600000000000023</c:v>
                </c:pt>
                <c:pt idx="18">
                  <c:v>62.519999999999982</c:v>
                </c:pt>
                <c:pt idx="19">
                  <c:v>51.697800000000029</c:v>
                </c:pt>
                <c:pt idx="20">
                  <c:v>67.862199999999916</c:v>
                </c:pt>
                <c:pt idx="21">
                  <c:v>58.857799999999997</c:v>
                </c:pt>
                <c:pt idx="22">
                  <c:v>67.442199999999957</c:v>
                </c:pt>
                <c:pt idx="24">
                  <c:v>58.757799999999975</c:v>
                </c:pt>
                <c:pt idx="25">
                  <c:v>46.717799999999897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9F-4221-AF84-7D03F7A714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39402368"/>
        <c:axId val="239478272"/>
      </c:barChart>
      <c:lineChart>
        <c:grouping val="standard"/>
        <c:varyColors val="0"/>
        <c:ser>
          <c:idx val="1"/>
          <c:order val="0"/>
          <c:tx>
            <c:strRef>
              <c:f>聚酯圖來源!$AL$1</c:f>
              <c:strCache>
                <c:ptCount val="1"/>
                <c:pt idx="0">
                  <c:v>石腦油(日本CFR)</c:v>
                </c:pt>
              </c:strCache>
            </c:strRef>
          </c:tx>
          <c:spPr>
            <a:ln w="25400" cap="rnd" cmpd="sng" algn="ctr">
              <a:solidFill>
                <a:srgbClr val="C00000"/>
              </a:solidFill>
              <a:prstDash val="solid"/>
              <a:round/>
            </a:ln>
          </c:spPr>
          <c:marker>
            <c:symbol val="circle"/>
            <c:size val="8"/>
            <c:spPr>
              <a:solidFill>
                <a:schemeClr val="bg1"/>
              </a:solidFill>
              <a:ln w="12700" cap="flat" cmpd="sng" algn="ctr">
                <a:solidFill>
                  <a:srgbClr val="C00000"/>
                </a:solidFill>
                <a:prstDash val="solid"/>
                <a:round/>
              </a:ln>
            </c:spPr>
          </c:marker>
          <c:cat>
            <c:numRef>
              <c:f>聚酯圖來源!$AK$906:$AK$931</c:f>
              <c:numCache>
                <c:formatCode>m/d/yyyy</c:formatCode>
                <c:ptCount val="26"/>
                <c:pt idx="0">
                  <c:v>45912</c:v>
                </c:pt>
                <c:pt idx="1">
                  <c:v>45919</c:v>
                </c:pt>
                <c:pt idx="2">
                  <c:v>45926</c:v>
                </c:pt>
                <c:pt idx="3">
                  <c:v>45933</c:v>
                </c:pt>
                <c:pt idx="4">
                  <c:v>45940</c:v>
                </c:pt>
                <c:pt idx="5">
                  <c:v>45947</c:v>
                </c:pt>
                <c:pt idx="6">
                  <c:v>45954</c:v>
                </c:pt>
                <c:pt idx="7">
                  <c:v>45961</c:v>
                </c:pt>
                <c:pt idx="8">
                  <c:v>45968</c:v>
                </c:pt>
                <c:pt idx="9">
                  <c:v>45975</c:v>
                </c:pt>
                <c:pt idx="10">
                  <c:v>45982</c:v>
                </c:pt>
                <c:pt idx="11">
                  <c:v>45989</c:v>
                </c:pt>
                <c:pt idx="12">
                  <c:v>45996</c:v>
                </c:pt>
                <c:pt idx="13">
                  <c:v>46003</c:v>
                </c:pt>
                <c:pt idx="14">
                  <c:v>46010</c:v>
                </c:pt>
                <c:pt idx="15">
                  <c:v>46017</c:v>
                </c:pt>
                <c:pt idx="16">
                  <c:v>46024</c:v>
                </c:pt>
                <c:pt idx="17">
                  <c:v>46031</c:v>
                </c:pt>
                <c:pt idx="18">
                  <c:v>46038</c:v>
                </c:pt>
                <c:pt idx="19">
                  <c:v>46045</c:v>
                </c:pt>
                <c:pt idx="20">
                  <c:v>46052</c:v>
                </c:pt>
                <c:pt idx="21">
                  <c:v>46059</c:v>
                </c:pt>
                <c:pt idx="22">
                  <c:v>46066</c:v>
                </c:pt>
                <c:pt idx="23">
                  <c:v>46073</c:v>
                </c:pt>
                <c:pt idx="24">
                  <c:v>46080</c:v>
                </c:pt>
                <c:pt idx="25">
                  <c:v>46087</c:v>
                </c:pt>
              </c:numCache>
            </c:numRef>
          </c:cat>
          <c:val>
            <c:numRef>
              <c:f>聚酯圖來源!$AL$906:$AL$931</c:f>
              <c:numCache>
                <c:formatCode>#,##0</c:formatCode>
                <c:ptCount val="26"/>
                <c:pt idx="0">
                  <c:v>602.5</c:v>
                </c:pt>
                <c:pt idx="1">
                  <c:v>601.5</c:v>
                </c:pt>
                <c:pt idx="2">
                  <c:v>617</c:v>
                </c:pt>
                <c:pt idx="3">
                  <c:v>587</c:v>
                </c:pt>
                <c:pt idx="4">
                  <c:v>585.5</c:v>
                </c:pt>
                <c:pt idx="5">
                  <c:v>542</c:v>
                </c:pt>
                <c:pt idx="6">
                  <c:v>585.75</c:v>
                </c:pt>
                <c:pt idx="7">
                  <c:v>586.75</c:v>
                </c:pt>
                <c:pt idx="8">
                  <c:v>588</c:v>
                </c:pt>
                <c:pt idx="9">
                  <c:v>583.5</c:v>
                </c:pt>
                <c:pt idx="10">
                  <c:v>569.5</c:v>
                </c:pt>
                <c:pt idx="11">
                  <c:v>576</c:v>
                </c:pt>
                <c:pt idx="12">
                  <c:v>570.25</c:v>
                </c:pt>
                <c:pt idx="13">
                  <c:v>554</c:v>
                </c:pt>
                <c:pt idx="14">
                  <c:v>526</c:v>
                </c:pt>
                <c:pt idx="15">
                  <c:v>546.5</c:v>
                </c:pt>
                <c:pt idx="16">
                  <c:v>538.5</c:v>
                </c:pt>
                <c:pt idx="17">
                  <c:v>553</c:v>
                </c:pt>
                <c:pt idx="18">
                  <c:v>552</c:v>
                </c:pt>
                <c:pt idx="19">
                  <c:v>569.5</c:v>
                </c:pt>
                <c:pt idx="20">
                  <c:v>600.25</c:v>
                </c:pt>
                <c:pt idx="21">
                  <c:v>610</c:v>
                </c:pt>
                <c:pt idx="22">
                  <c:v>604.75</c:v>
                </c:pt>
                <c:pt idx="23">
                  <c:v>621</c:v>
                </c:pt>
                <c:pt idx="24">
                  <c:v>645.5</c:v>
                </c:pt>
                <c:pt idx="25">
                  <c:v>822.25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A9F-4221-AF84-7D03F7A71492}"/>
            </c:ext>
          </c:extLst>
        </c:ser>
        <c:ser>
          <c:idx val="2"/>
          <c:order val="1"/>
          <c:tx>
            <c:strRef>
              <c:f>聚酯圖來源!$AM$1</c:f>
              <c:strCache>
                <c:ptCount val="1"/>
                <c:pt idx="0">
                  <c:v>PX(台灣CFR)</c:v>
                </c:pt>
              </c:strCache>
            </c:strRef>
          </c:tx>
          <c:spPr>
            <a:ln w="25400" cap="rnd" cmpd="sng" algn="ctr">
              <a:solidFill>
                <a:srgbClr val="77933C"/>
              </a:solidFill>
              <a:prstDash val="solid"/>
              <a:round/>
            </a:ln>
          </c:spPr>
          <c:marker>
            <c:spPr>
              <a:solidFill>
                <a:srgbClr val="77933C"/>
              </a:solidFill>
              <a:ln w="12700" cap="flat" cmpd="sng" algn="ctr">
                <a:solidFill>
                  <a:srgbClr val="77933C"/>
                </a:solidFill>
                <a:prstDash val="solid"/>
                <a:round/>
              </a:ln>
            </c:spPr>
          </c:marker>
          <c:cat>
            <c:numRef>
              <c:f>聚酯圖來源!$AK$906:$AK$931</c:f>
              <c:numCache>
                <c:formatCode>m/d/yyyy</c:formatCode>
                <c:ptCount val="26"/>
                <c:pt idx="0">
                  <c:v>45912</c:v>
                </c:pt>
                <c:pt idx="1">
                  <c:v>45919</c:v>
                </c:pt>
                <c:pt idx="2">
                  <c:v>45926</c:v>
                </c:pt>
                <c:pt idx="3">
                  <c:v>45933</c:v>
                </c:pt>
                <c:pt idx="4">
                  <c:v>45940</c:v>
                </c:pt>
                <c:pt idx="5">
                  <c:v>45947</c:v>
                </c:pt>
                <c:pt idx="6">
                  <c:v>45954</c:v>
                </c:pt>
                <c:pt idx="7">
                  <c:v>45961</c:v>
                </c:pt>
                <c:pt idx="8">
                  <c:v>45968</c:v>
                </c:pt>
                <c:pt idx="9">
                  <c:v>45975</c:v>
                </c:pt>
                <c:pt idx="10">
                  <c:v>45982</c:v>
                </c:pt>
                <c:pt idx="11">
                  <c:v>45989</c:v>
                </c:pt>
                <c:pt idx="12">
                  <c:v>45996</c:v>
                </c:pt>
                <c:pt idx="13">
                  <c:v>46003</c:v>
                </c:pt>
                <c:pt idx="14">
                  <c:v>46010</c:v>
                </c:pt>
                <c:pt idx="15">
                  <c:v>46017</c:v>
                </c:pt>
                <c:pt idx="16">
                  <c:v>46024</c:v>
                </c:pt>
                <c:pt idx="17">
                  <c:v>46031</c:v>
                </c:pt>
                <c:pt idx="18">
                  <c:v>46038</c:v>
                </c:pt>
                <c:pt idx="19">
                  <c:v>46045</c:v>
                </c:pt>
                <c:pt idx="20">
                  <c:v>46052</c:v>
                </c:pt>
                <c:pt idx="21">
                  <c:v>46059</c:v>
                </c:pt>
                <c:pt idx="22">
                  <c:v>46066</c:v>
                </c:pt>
                <c:pt idx="23">
                  <c:v>46073</c:v>
                </c:pt>
                <c:pt idx="24">
                  <c:v>46080</c:v>
                </c:pt>
                <c:pt idx="25">
                  <c:v>46087</c:v>
                </c:pt>
              </c:numCache>
            </c:numRef>
          </c:cat>
          <c:val>
            <c:numRef>
              <c:f>聚酯圖來源!$AM$906:$AM$931</c:f>
              <c:numCache>
                <c:formatCode>#,##0</c:formatCode>
                <c:ptCount val="26"/>
                <c:pt idx="0">
                  <c:v>830.33</c:v>
                </c:pt>
                <c:pt idx="1">
                  <c:v>814.67</c:v>
                </c:pt>
                <c:pt idx="2">
                  <c:v>813</c:v>
                </c:pt>
                <c:pt idx="3">
                  <c:v>794.83</c:v>
                </c:pt>
                <c:pt idx="4">
                  <c:v>797.17</c:v>
                </c:pt>
                <c:pt idx="5">
                  <c:v>782.17</c:v>
                </c:pt>
                <c:pt idx="6">
                  <c:v>814</c:v>
                </c:pt>
                <c:pt idx="7">
                  <c:v>819.33</c:v>
                </c:pt>
                <c:pt idx="8">
                  <c:v>822.33</c:v>
                </c:pt>
                <c:pt idx="9">
                  <c:v>830.67</c:v>
                </c:pt>
                <c:pt idx="10">
                  <c:v>822.67</c:v>
                </c:pt>
                <c:pt idx="11">
                  <c:v>836.33</c:v>
                </c:pt>
                <c:pt idx="12">
                  <c:v>837.33</c:v>
                </c:pt>
                <c:pt idx="13">
                  <c:v>830.67</c:v>
                </c:pt>
                <c:pt idx="14">
                  <c:v>865.33</c:v>
                </c:pt>
                <c:pt idx="15">
                  <c:v>918</c:v>
                </c:pt>
                <c:pt idx="16">
                  <c:v>893</c:v>
                </c:pt>
                <c:pt idx="17">
                  <c:v>890</c:v>
                </c:pt>
                <c:pt idx="18">
                  <c:v>878</c:v>
                </c:pt>
                <c:pt idx="19">
                  <c:v>921.67</c:v>
                </c:pt>
                <c:pt idx="20">
                  <c:v>912.33</c:v>
                </c:pt>
                <c:pt idx="21">
                  <c:v>895.67</c:v>
                </c:pt>
                <c:pt idx="22">
                  <c:v>899.33</c:v>
                </c:pt>
                <c:pt idx="23">
                  <c:v>925</c:v>
                </c:pt>
                <c:pt idx="24">
                  <c:v>930.67</c:v>
                </c:pt>
                <c:pt idx="25">
                  <c:v>1074.67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A9F-4221-AF84-7D03F7A71492}"/>
            </c:ext>
          </c:extLst>
        </c:ser>
        <c:ser>
          <c:idx val="3"/>
          <c:order val="2"/>
          <c:tx>
            <c:strRef>
              <c:f>聚酯圖來源!$AN$1</c:f>
              <c:strCache>
                <c:ptCount val="1"/>
                <c:pt idx="0">
                  <c:v>PTA(遠東CFR)</c:v>
                </c:pt>
              </c:strCache>
            </c:strRef>
          </c:tx>
          <c:spPr>
            <a:ln w="25400" cap="rnd" cmpd="sng" algn="ctr">
              <a:solidFill>
                <a:srgbClr val="7030A0"/>
              </a:solidFill>
              <a:prstDash val="solid"/>
              <a:round/>
            </a:ln>
          </c:spPr>
          <c:marker>
            <c:spPr>
              <a:solidFill>
                <a:srgbClr val="7030A0"/>
              </a:solidFill>
              <a:ln w="9525" cap="flat" cmpd="sng" algn="ctr">
                <a:solidFill>
                  <a:srgbClr val="7030A0"/>
                </a:solidFill>
                <a:prstDash val="solid"/>
                <a:round/>
              </a:ln>
            </c:spPr>
          </c:marker>
          <c:cat>
            <c:numRef>
              <c:f>聚酯圖來源!$AK$906:$AK$931</c:f>
              <c:numCache>
                <c:formatCode>m/d/yyyy</c:formatCode>
                <c:ptCount val="26"/>
                <c:pt idx="0">
                  <c:v>45912</c:v>
                </c:pt>
                <c:pt idx="1">
                  <c:v>45919</c:v>
                </c:pt>
                <c:pt idx="2">
                  <c:v>45926</c:v>
                </c:pt>
                <c:pt idx="3">
                  <c:v>45933</c:v>
                </c:pt>
                <c:pt idx="4">
                  <c:v>45940</c:v>
                </c:pt>
                <c:pt idx="5">
                  <c:v>45947</c:v>
                </c:pt>
                <c:pt idx="6">
                  <c:v>45954</c:v>
                </c:pt>
                <c:pt idx="7">
                  <c:v>45961</c:v>
                </c:pt>
                <c:pt idx="8">
                  <c:v>45968</c:v>
                </c:pt>
                <c:pt idx="9">
                  <c:v>45975</c:v>
                </c:pt>
                <c:pt idx="10">
                  <c:v>45982</c:v>
                </c:pt>
                <c:pt idx="11">
                  <c:v>45989</c:v>
                </c:pt>
                <c:pt idx="12">
                  <c:v>45996</c:v>
                </c:pt>
                <c:pt idx="13">
                  <c:v>46003</c:v>
                </c:pt>
                <c:pt idx="14">
                  <c:v>46010</c:v>
                </c:pt>
                <c:pt idx="15">
                  <c:v>46017</c:v>
                </c:pt>
                <c:pt idx="16">
                  <c:v>46024</c:v>
                </c:pt>
                <c:pt idx="17">
                  <c:v>46031</c:v>
                </c:pt>
                <c:pt idx="18">
                  <c:v>46038</c:v>
                </c:pt>
                <c:pt idx="19">
                  <c:v>46045</c:v>
                </c:pt>
                <c:pt idx="20">
                  <c:v>46052</c:v>
                </c:pt>
                <c:pt idx="21">
                  <c:v>46059</c:v>
                </c:pt>
                <c:pt idx="22">
                  <c:v>46066</c:v>
                </c:pt>
                <c:pt idx="23">
                  <c:v>46073</c:v>
                </c:pt>
                <c:pt idx="24">
                  <c:v>46080</c:v>
                </c:pt>
                <c:pt idx="25">
                  <c:v>46087</c:v>
                </c:pt>
              </c:numCache>
            </c:numRef>
          </c:cat>
          <c:val>
            <c:numRef>
              <c:f>聚酯圖來源!$AN$906:$AN$931</c:f>
              <c:numCache>
                <c:formatCode>#,##0</c:formatCode>
                <c:ptCount val="26"/>
                <c:pt idx="0">
                  <c:v>622</c:v>
                </c:pt>
                <c:pt idx="1">
                  <c:v>609</c:v>
                </c:pt>
                <c:pt idx="2">
                  <c:v>610</c:v>
                </c:pt>
                <c:pt idx="3">
                  <c:v>599</c:v>
                </c:pt>
                <c:pt idx="4">
                  <c:v>607</c:v>
                </c:pt>
                <c:pt idx="5">
                  <c:v>592</c:v>
                </c:pt>
                <c:pt idx="6">
                  <c:v>606</c:v>
                </c:pt>
                <c:pt idx="7">
                  <c:v>615</c:v>
                </c:pt>
                <c:pt idx="8">
                  <c:v>617</c:v>
                </c:pt>
                <c:pt idx="9">
                  <c:v>616</c:v>
                </c:pt>
                <c:pt idx="10">
                  <c:v>610</c:v>
                </c:pt>
                <c:pt idx="11">
                  <c:v>609</c:v>
                </c:pt>
                <c:pt idx="12">
                  <c:v>614</c:v>
                </c:pt>
                <c:pt idx="13">
                  <c:v>609</c:v>
                </c:pt>
                <c:pt idx="14">
                  <c:v>616</c:v>
                </c:pt>
                <c:pt idx="15">
                  <c:v>653</c:v>
                </c:pt>
                <c:pt idx="16">
                  <c:v>649</c:v>
                </c:pt>
                <c:pt idx="17">
                  <c:v>646</c:v>
                </c:pt>
                <c:pt idx="18">
                  <c:v>642</c:v>
                </c:pt>
                <c:pt idx="19">
                  <c:v>660</c:v>
                </c:pt>
                <c:pt idx="20">
                  <c:v>670</c:v>
                </c:pt>
                <c:pt idx="21">
                  <c:v>650</c:v>
                </c:pt>
                <c:pt idx="22">
                  <c:v>661</c:v>
                </c:pt>
                <c:pt idx="24">
                  <c:v>673</c:v>
                </c:pt>
                <c:pt idx="25">
                  <c:v>756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A9F-4221-AF84-7D03F7A714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9402368"/>
        <c:axId val="239478272"/>
      </c:lineChart>
      <c:catAx>
        <c:axId val="239402368"/>
        <c:scaling>
          <c:orientation val="minMax"/>
        </c:scaling>
        <c:delete val="0"/>
        <c:axPos val="b"/>
        <c:numFmt formatCode="m/d/yyyy" sourceLinked="0"/>
        <c:majorTickMark val="in"/>
        <c:minorTickMark val="out"/>
        <c:tickLblPos val="nextTo"/>
        <c:txPr>
          <a:bodyPr rot="-2700000" spcFirstLastPara="0" vertOverflow="ellipsis" vert="horz" wrap="square" anchor="ctr" anchorCtr="1"/>
          <a:lstStyle/>
          <a:p>
            <a:pPr>
              <a:defRPr lang="zh-TW"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239478272"/>
        <c:crosses val="autoZero"/>
        <c:auto val="0"/>
        <c:lblAlgn val="ctr"/>
        <c:lblOffset val="0"/>
        <c:noMultiLvlLbl val="1"/>
      </c:catAx>
      <c:valAx>
        <c:axId val="239478272"/>
        <c:scaling>
          <c:orientation val="minMax"/>
          <c:min val="0"/>
        </c:scaling>
        <c:delete val="0"/>
        <c:axPos val="l"/>
        <c:majorGridlines/>
        <c:numFmt formatCode="#,##0" sourceLinked="1"/>
        <c:majorTickMark val="in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239402368"/>
        <c:crosses val="autoZero"/>
        <c:crossBetween val="between"/>
      </c:valAx>
      <c:spPr>
        <a:noFill/>
        <a:ln w="25400">
          <a:solidFill>
            <a:schemeClr val="bg1">
              <a:lumMod val="7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8.2628349021923106E-3"/>
          <c:y val="0.91192597543945597"/>
          <c:w val="0.99173716509780796"/>
          <c:h val="8.80740245605445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zh-TW" sz="1100" b="1" i="0" u="none" strike="noStrike" kern="1200" baseline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ln w="9525" cap="flat" cmpd="sng" algn="ctr">
      <a:solidFill>
        <a:schemeClr val="bg1">
          <a:lumMod val="50000"/>
        </a:schemeClr>
      </a:solidFill>
      <a:prstDash val="solid"/>
      <a:round/>
    </a:ln>
  </c:spPr>
  <c:txPr>
    <a:bodyPr/>
    <a:lstStyle/>
    <a:p>
      <a:pPr>
        <a:defRPr lang="zh-TW" sz="1100" b="1">
          <a:latin typeface="微軟正黑體" panose="020B0604030504040204" pitchFamily="34" charset="-120"/>
          <a:ea typeface="微軟正黑體" panose="020B0604030504040204" pitchFamily="34" charset="-120"/>
        </a:defRPr>
      </a:pPr>
      <a:endParaRPr lang="zh-TW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178498236734006E-2"/>
          <c:y val="9.0742481246514906E-2"/>
          <c:w val="0.83031336089461505"/>
          <c:h val="0.75753720824535897"/>
        </c:manualLayout>
      </c:layout>
      <c:lineChart>
        <c:grouping val="standard"/>
        <c:varyColors val="0"/>
        <c:ser>
          <c:idx val="1"/>
          <c:order val="1"/>
          <c:tx>
            <c:strRef>
              <c:f>圖片順序!$C$1</c:f>
              <c:strCache>
                <c:ptCount val="1"/>
                <c:pt idx="0">
                  <c:v>石腦油(日本CFR)</c:v>
                </c:pt>
              </c:strCache>
            </c:strRef>
          </c:tx>
          <c:marker>
            <c:symbol val="none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圖片順序!$C$412:$C$931</c:f>
              <c:numCache>
                <c:formatCode>#,##0</c:formatCode>
                <c:ptCount val="520"/>
                <c:pt idx="0">
                  <c:v>379</c:v>
                </c:pt>
                <c:pt idx="1">
                  <c:v>388</c:v>
                </c:pt>
                <c:pt idx="2">
                  <c:v>392.5</c:v>
                </c:pt>
                <c:pt idx="3">
                  <c:v>387</c:v>
                </c:pt>
                <c:pt idx="4">
                  <c:v>393.75</c:v>
                </c:pt>
                <c:pt idx="5">
                  <c:v>408</c:v>
                </c:pt>
                <c:pt idx="6">
                  <c:v>412.75</c:v>
                </c:pt>
                <c:pt idx="7">
                  <c:v>386</c:v>
                </c:pt>
                <c:pt idx="8">
                  <c:v>414.75</c:v>
                </c:pt>
                <c:pt idx="9">
                  <c:v>423.5</c:v>
                </c:pt>
                <c:pt idx="10">
                  <c:v>415.5</c:v>
                </c:pt>
                <c:pt idx="11">
                  <c:v>427</c:v>
                </c:pt>
                <c:pt idx="12">
                  <c:v>430.5</c:v>
                </c:pt>
                <c:pt idx="13">
                  <c:v>413</c:v>
                </c:pt>
                <c:pt idx="14">
                  <c:v>420.25</c:v>
                </c:pt>
                <c:pt idx="15">
                  <c:v>417</c:v>
                </c:pt>
                <c:pt idx="16">
                  <c:v>396.5</c:v>
                </c:pt>
                <c:pt idx="17">
                  <c:v>390.5</c:v>
                </c:pt>
                <c:pt idx="18">
                  <c:v>376</c:v>
                </c:pt>
                <c:pt idx="19">
                  <c:v>344.5</c:v>
                </c:pt>
                <c:pt idx="20">
                  <c:v>345.5</c:v>
                </c:pt>
                <c:pt idx="21">
                  <c:v>360.5</c:v>
                </c:pt>
                <c:pt idx="22">
                  <c:v>400.5</c:v>
                </c:pt>
                <c:pt idx="23">
                  <c:v>400.5</c:v>
                </c:pt>
                <c:pt idx="24">
                  <c:v>371.5</c:v>
                </c:pt>
                <c:pt idx="25">
                  <c:v>405.5</c:v>
                </c:pt>
                <c:pt idx="26">
                  <c:v>393.5</c:v>
                </c:pt>
                <c:pt idx="27">
                  <c:v>411.5</c:v>
                </c:pt>
                <c:pt idx="28">
                  <c:v>400.75</c:v>
                </c:pt>
                <c:pt idx="29">
                  <c:v>442</c:v>
                </c:pt>
                <c:pt idx="30">
                  <c:v>443.5</c:v>
                </c:pt>
                <c:pt idx="31">
                  <c:v>455.25</c:v>
                </c:pt>
                <c:pt idx="32">
                  <c:v>449.75</c:v>
                </c:pt>
                <c:pt idx="33">
                  <c:v>427</c:v>
                </c:pt>
                <c:pt idx="34">
                  <c:v>430.5</c:v>
                </c:pt>
                <c:pt idx="35">
                  <c:v>427</c:v>
                </c:pt>
                <c:pt idx="36">
                  <c:v>442</c:v>
                </c:pt>
                <c:pt idx="37">
                  <c:v>465.25</c:v>
                </c:pt>
                <c:pt idx="38">
                  <c:v>463</c:v>
                </c:pt>
                <c:pt idx="39">
                  <c:v>476.75</c:v>
                </c:pt>
                <c:pt idx="40">
                  <c:v>484.5</c:v>
                </c:pt>
                <c:pt idx="41">
                  <c:v>498.5</c:v>
                </c:pt>
                <c:pt idx="42">
                  <c:v>511.5</c:v>
                </c:pt>
                <c:pt idx="43">
                  <c:v>525.5</c:v>
                </c:pt>
                <c:pt idx="44">
                  <c:v>517</c:v>
                </c:pt>
                <c:pt idx="45">
                  <c:v>524.5</c:v>
                </c:pt>
                <c:pt idx="46">
                  <c:v>529.25</c:v>
                </c:pt>
                <c:pt idx="47">
                  <c:v>528</c:v>
                </c:pt>
                <c:pt idx="48">
                  <c:v>518</c:v>
                </c:pt>
                <c:pt idx="49">
                  <c:v>509.5</c:v>
                </c:pt>
                <c:pt idx="50">
                  <c:v>485.5</c:v>
                </c:pt>
                <c:pt idx="51">
                  <c:v>464.75</c:v>
                </c:pt>
                <c:pt idx="52">
                  <c:v>465.5</c:v>
                </c:pt>
                <c:pt idx="53">
                  <c:v>450.5</c:v>
                </c:pt>
                <c:pt idx="54">
                  <c:v>471.25</c:v>
                </c:pt>
                <c:pt idx="55">
                  <c:v>493.5</c:v>
                </c:pt>
                <c:pt idx="56">
                  <c:v>499</c:v>
                </c:pt>
                <c:pt idx="57">
                  <c:v>475.25</c:v>
                </c:pt>
                <c:pt idx="58">
                  <c:v>460.5</c:v>
                </c:pt>
                <c:pt idx="59">
                  <c:v>434.5</c:v>
                </c:pt>
                <c:pt idx="60">
                  <c:v>445.5</c:v>
                </c:pt>
                <c:pt idx="61">
                  <c:v>456.5</c:v>
                </c:pt>
                <c:pt idx="62">
                  <c:v>429.5</c:v>
                </c:pt>
                <c:pt idx="63">
                  <c:v>418.25</c:v>
                </c:pt>
                <c:pt idx="64">
                  <c:v>412</c:v>
                </c:pt>
                <c:pt idx="65">
                  <c:v>399</c:v>
                </c:pt>
                <c:pt idx="66">
                  <c:v>413</c:v>
                </c:pt>
                <c:pt idx="67">
                  <c:v>407.5</c:v>
                </c:pt>
                <c:pt idx="68">
                  <c:v>410.5</c:v>
                </c:pt>
                <c:pt idx="69">
                  <c:v>438.5</c:v>
                </c:pt>
                <c:pt idx="70">
                  <c:v>456.75</c:v>
                </c:pt>
                <c:pt idx="71">
                  <c:v>464.5</c:v>
                </c:pt>
                <c:pt idx="72">
                  <c:v>457</c:v>
                </c:pt>
                <c:pt idx="73">
                  <c:v>463.5</c:v>
                </c:pt>
                <c:pt idx="74">
                  <c:v>474.75</c:v>
                </c:pt>
                <c:pt idx="75">
                  <c:v>473.25</c:v>
                </c:pt>
                <c:pt idx="76">
                  <c:v>511</c:v>
                </c:pt>
                <c:pt idx="77">
                  <c:v>506.5</c:v>
                </c:pt>
                <c:pt idx="78">
                  <c:v>522</c:v>
                </c:pt>
                <c:pt idx="79">
                  <c:v>530</c:v>
                </c:pt>
                <c:pt idx="80">
                  <c:v>530</c:v>
                </c:pt>
                <c:pt idx="81">
                  <c:v>531.25</c:v>
                </c:pt>
                <c:pt idx="82">
                  <c:v>530.75</c:v>
                </c:pt>
                <c:pt idx="83">
                  <c:v>560.5</c:v>
                </c:pt>
                <c:pt idx="84">
                  <c:v>582.5</c:v>
                </c:pt>
                <c:pt idx="85">
                  <c:v>610.5</c:v>
                </c:pt>
                <c:pt idx="86">
                  <c:v>584.75</c:v>
                </c:pt>
                <c:pt idx="87">
                  <c:v>606</c:v>
                </c:pt>
                <c:pt idx="88">
                  <c:v>591</c:v>
                </c:pt>
                <c:pt idx="89">
                  <c:v>600</c:v>
                </c:pt>
                <c:pt idx="90">
                  <c:v>598.5</c:v>
                </c:pt>
                <c:pt idx="91">
                  <c:v>606.5</c:v>
                </c:pt>
                <c:pt idx="92">
                  <c:v>624.5</c:v>
                </c:pt>
                <c:pt idx="93">
                  <c:v>612</c:v>
                </c:pt>
                <c:pt idx="94">
                  <c:v>610</c:v>
                </c:pt>
                <c:pt idx="95">
                  <c:v>609</c:v>
                </c:pt>
                <c:pt idx="96">
                  <c:v>602</c:v>
                </c:pt>
                <c:pt idx="97">
                  <c:v>604.5</c:v>
                </c:pt>
                <c:pt idx="98">
                  <c:v>553</c:v>
                </c:pt>
                <c:pt idx="100">
                  <c:v>566</c:v>
                </c:pt>
                <c:pt idx="101">
                  <c:v>561.5</c:v>
                </c:pt>
                <c:pt idx="102">
                  <c:v>557.75</c:v>
                </c:pt>
                <c:pt idx="103">
                  <c:v>573</c:v>
                </c:pt>
                <c:pt idx="104">
                  <c:v>603.75</c:v>
                </c:pt>
                <c:pt idx="106">
                  <c:v>593.75</c:v>
                </c:pt>
                <c:pt idx="107">
                  <c:v>624.25</c:v>
                </c:pt>
                <c:pt idx="108">
                  <c:v>624</c:v>
                </c:pt>
                <c:pt idx="109">
                  <c:v>645</c:v>
                </c:pt>
                <c:pt idx="110">
                  <c:v>642.5</c:v>
                </c:pt>
                <c:pt idx="111">
                  <c:v>690.5</c:v>
                </c:pt>
                <c:pt idx="112">
                  <c:v>705.75</c:v>
                </c:pt>
                <c:pt idx="113">
                  <c:v>696</c:v>
                </c:pt>
                <c:pt idx="114">
                  <c:v>671.75</c:v>
                </c:pt>
                <c:pt idx="115">
                  <c:v>657.5</c:v>
                </c:pt>
                <c:pt idx="117">
                  <c:v>628</c:v>
                </c:pt>
                <c:pt idx="118">
                  <c:v>664.25</c:v>
                </c:pt>
                <c:pt idx="119">
                  <c:v>666.63</c:v>
                </c:pt>
                <c:pt idx="120">
                  <c:v>649.5</c:v>
                </c:pt>
                <c:pt idx="121">
                  <c:v>650</c:v>
                </c:pt>
                <c:pt idx="122">
                  <c:v>679.5</c:v>
                </c:pt>
                <c:pt idx="123">
                  <c:v>664.5</c:v>
                </c:pt>
                <c:pt idx="124">
                  <c:v>637.75</c:v>
                </c:pt>
                <c:pt idx="125">
                  <c:v>637.75</c:v>
                </c:pt>
                <c:pt idx="126">
                  <c:v>659.25</c:v>
                </c:pt>
                <c:pt idx="127">
                  <c:v>680.75</c:v>
                </c:pt>
                <c:pt idx="128">
                  <c:v>667.5</c:v>
                </c:pt>
                <c:pt idx="129">
                  <c:v>630.25</c:v>
                </c:pt>
                <c:pt idx="130">
                  <c:v>692</c:v>
                </c:pt>
                <c:pt idx="131">
                  <c:v>718</c:v>
                </c:pt>
                <c:pt idx="132">
                  <c:v>728.75</c:v>
                </c:pt>
                <c:pt idx="133">
                  <c:v>685.5</c:v>
                </c:pt>
                <c:pt idx="134">
                  <c:v>667.5</c:v>
                </c:pt>
                <c:pt idx="135">
                  <c:v>636</c:v>
                </c:pt>
                <c:pt idx="136">
                  <c:v>593.5</c:v>
                </c:pt>
                <c:pt idx="137">
                  <c:v>540.5</c:v>
                </c:pt>
                <c:pt idx="138">
                  <c:v>543.5</c:v>
                </c:pt>
                <c:pt idx="139">
                  <c:v>485.5</c:v>
                </c:pt>
                <c:pt idx="140">
                  <c:v>491</c:v>
                </c:pt>
                <c:pt idx="141">
                  <c:v>484.25</c:v>
                </c:pt>
                <c:pt idx="142">
                  <c:v>510</c:v>
                </c:pt>
                <c:pt idx="143">
                  <c:v>470.25</c:v>
                </c:pt>
                <c:pt idx="144">
                  <c:v>467.5</c:v>
                </c:pt>
                <c:pt idx="145">
                  <c:v>468.25</c:v>
                </c:pt>
                <c:pt idx="146">
                  <c:v>506.5</c:v>
                </c:pt>
                <c:pt idx="147">
                  <c:v>502.25</c:v>
                </c:pt>
                <c:pt idx="148">
                  <c:v>496.75</c:v>
                </c:pt>
                <c:pt idx="149">
                  <c:v>506</c:v>
                </c:pt>
                <c:pt idx="150">
                  <c:v>490.5</c:v>
                </c:pt>
                <c:pt idx="151">
                  <c:v>525.5</c:v>
                </c:pt>
                <c:pt idx="152">
                  <c:v>546.25</c:v>
                </c:pt>
                <c:pt idx="153">
                  <c:v>549.5</c:v>
                </c:pt>
                <c:pt idx="154">
                  <c:v>539.5</c:v>
                </c:pt>
                <c:pt idx="155">
                  <c:v>565</c:v>
                </c:pt>
                <c:pt idx="156">
                  <c:v>569.5</c:v>
                </c:pt>
                <c:pt idx="157">
                  <c:v>566</c:v>
                </c:pt>
                <c:pt idx="158">
                  <c:v>560.25</c:v>
                </c:pt>
                <c:pt idx="159">
                  <c:v>585.5</c:v>
                </c:pt>
                <c:pt idx="160">
                  <c:v>588.5</c:v>
                </c:pt>
                <c:pt idx="161">
                  <c:v>611.5</c:v>
                </c:pt>
                <c:pt idx="162">
                  <c:v>567.5</c:v>
                </c:pt>
                <c:pt idx="163">
                  <c:v>567.5</c:v>
                </c:pt>
                <c:pt idx="164">
                  <c:v>580.25</c:v>
                </c:pt>
                <c:pt idx="165">
                  <c:v>527.75</c:v>
                </c:pt>
                <c:pt idx="166">
                  <c:v>499.5</c:v>
                </c:pt>
                <c:pt idx="167">
                  <c:v>455.25</c:v>
                </c:pt>
                <c:pt idx="168">
                  <c:v>460.5</c:v>
                </c:pt>
                <c:pt idx="169">
                  <c:v>510</c:v>
                </c:pt>
                <c:pt idx="170">
                  <c:v>516.25</c:v>
                </c:pt>
                <c:pt idx="171">
                  <c:v>508.25</c:v>
                </c:pt>
                <c:pt idx="172">
                  <c:v>539.5</c:v>
                </c:pt>
                <c:pt idx="173">
                  <c:v>502</c:v>
                </c:pt>
                <c:pt idx="174">
                  <c:v>505</c:v>
                </c:pt>
                <c:pt idx="175">
                  <c:v>493.75</c:v>
                </c:pt>
                <c:pt idx="176">
                  <c:v>452</c:v>
                </c:pt>
                <c:pt idx="177">
                  <c:v>463</c:v>
                </c:pt>
                <c:pt idx="178">
                  <c:v>469.75</c:v>
                </c:pt>
                <c:pt idx="179">
                  <c:v>466.75</c:v>
                </c:pt>
                <c:pt idx="180">
                  <c:v>479.5</c:v>
                </c:pt>
                <c:pt idx="181">
                  <c:v>473.75</c:v>
                </c:pt>
                <c:pt idx="182">
                  <c:v>537.5</c:v>
                </c:pt>
                <c:pt idx="183">
                  <c:v>524</c:v>
                </c:pt>
                <c:pt idx="184">
                  <c:v>503</c:v>
                </c:pt>
                <c:pt idx="185">
                  <c:v>559.5</c:v>
                </c:pt>
                <c:pt idx="186">
                  <c:v>532</c:v>
                </c:pt>
                <c:pt idx="187">
                  <c:v>541</c:v>
                </c:pt>
                <c:pt idx="188">
                  <c:v>535</c:v>
                </c:pt>
                <c:pt idx="189">
                  <c:v>533.5</c:v>
                </c:pt>
                <c:pt idx="190">
                  <c:v>548.5</c:v>
                </c:pt>
                <c:pt idx="191">
                  <c:v>573</c:v>
                </c:pt>
                <c:pt idx="192">
                  <c:v>602</c:v>
                </c:pt>
                <c:pt idx="193">
                  <c:v>588.5</c:v>
                </c:pt>
                <c:pt idx="194">
                  <c:v>602</c:v>
                </c:pt>
                <c:pt idx="195">
                  <c:v>585</c:v>
                </c:pt>
                <c:pt idx="196">
                  <c:v>609.5</c:v>
                </c:pt>
                <c:pt idx="197">
                  <c:v>593</c:v>
                </c:pt>
                <c:pt idx="198">
                  <c:v>574.5</c:v>
                </c:pt>
                <c:pt idx="199">
                  <c:v>577.25</c:v>
                </c:pt>
                <c:pt idx="200">
                  <c:v>547</c:v>
                </c:pt>
                <c:pt idx="201">
                  <c:v>528</c:v>
                </c:pt>
                <c:pt idx="202">
                  <c:v>497</c:v>
                </c:pt>
                <c:pt idx="203">
                  <c:v>496</c:v>
                </c:pt>
                <c:pt idx="204">
                  <c:v>504.5</c:v>
                </c:pt>
                <c:pt idx="205">
                  <c:v>440.25</c:v>
                </c:pt>
                <c:pt idx="206">
                  <c:v>414.5</c:v>
                </c:pt>
                <c:pt idx="207">
                  <c:v>314.5</c:v>
                </c:pt>
                <c:pt idx="208">
                  <c:v>259.75</c:v>
                </c:pt>
                <c:pt idx="209">
                  <c:v>202.5</c:v>
                </c:pt>
                <c:pt idx="210">
                  <c:v>200.5</c:v>
                </c:pt>
                <c:pt idx="212">
                  <c:v>191.5</c:v>
                </c:pt>
                <c:pt idx="213">
                  <c:v>208.75</c:v>
                </c:pt>
                <c:pt idx="214">
                  <c:v>217.25</c:v>
                </c:pt>
                <c:pt idx="215">
                  <c:v>252.5</c:v>
                </c:pt>
                <c:pt idx="216">
                  <c:v>254.25</c:v>
                </c:pt>
                <c:pt idx="217">
                  <c:v>292.75</c:v>
                </c:pt>
                <c:pt idx="218">
                  <c:v>300.5</c:v>
                </c:pt>
                <c:pt idx="219">
                  <c:v>361.5</c:v>
                </c:pt>
                <c:pt idx="220">
                  <c:v>341.25</c:v>
                </c:pt>
                <c:pt idx="221">
                  <c:v>394</c:v>
                </c:pt>
                <c:pt idx="222">
                  <c:v>389.25</c:v>
                </c:pt>
                <c:pt idx="223">
                  <c:v>403</c:v>
                </c:pt>
                <c:pt idx="224">
                  <c:v>417.5</c:v>
                </c:pt>
                <c:pt idx="225">
                  <c:v>386.25</c:v>
                </c:pt>
                <c:pt idx="226">
                  <c:v>406.25</c:v>
                </c:pt>
                <c:pt idx="227">
                  <c:v>385.25</c:v>
                </c:pt>
                <c:pt idx="228">
                  <c:v>391.75</c:v>
                </c:pt>
                <c:pt idx="229">
                  <c:v>396.5</c:v>
                </c:pt>
                <c:pt idx="230">
                  <c:v>403</c:v>
                </c:pt>
                <c:pt idx="231">
                  <c:v>405</c:v>
                </c:pt>
                <c:pt idx="232">
                  <c:v>412.75</c:v>
                </c:pt>
                <c:pt idx="233">
                  <c:v>383</c:v>
                </c:pt>
                <c:pt idx="234">
                  <c:v>416</c:v>
                </c:pt>
                <c:pt idx="235">
                  <c:v>408</c:v>
                </c:pt>
                <c:pt idx="236">
                  <c:v>385.5</c:v>
                </c:pt>
                <c:pt idx="237">
                  <c:v>415.75</c:v>
                </c:pt>
                <c:pt idx="238">
                  <c:v>399.75</c:v>
                </c:pt>
                <c:pt idx="239">
                  <c:v>382.5</c:v>
                </c:pt>
                <c:pt idx="240">
                  <c:v>352</c:v>
                </c:pt>
                <c:pt idx="241">
                  <c:v>366.75</c:v>
                </c:pt>
                <c:pt idx="242">
                  <c:v>368</c:v>
                </c:pt>
                <c:pt idx="243">
                  <c:v>384.25</c:v>
                </c:pt>
                <c:pt idx="244">
                  <c:v>400.5</c:v>
                </c:pt>
                <c:pt idx="245">
                  <c:v>420.5</c:v>
                </c:pt>
                <c:pt idx="246">
                  <c:v>445</c:v>
                </c:pt>
                <c:pt idx="247">
                  <c:v>471.25</c:v>
                </c:pt>
                <c:pt idx="248">
                  <c:v>473.5</c:v>
                </c:pt>
                <c:pt idx="249">
                  <c:v>489.25</c:v>
                </c:pt>
                <c:pt idx="250">
                  <c:v>517.25</c:v>
                </c:pt>
                <c:pt idx="251">
                  <c:v>534</c:v>
                </c:pt>
                <c:pt idx="252">
                  <c:v>512.75</c:v>
                </c:pt>
                <c:pt idx="253">
                  <c:v>514.25</c:v>
                </c:pt>
                <c:pt idx="254">
                  <c:v>553</c:v>
                </c:pt>
                <c:pt idx="255">
                  <c:v>552</c:v>
                </c:pt>
                <c:pt idx="256">
                  <c:v>578.25</c:v>
                </c:pt>
                <c:pt idx="257">
                  <c:v>608</c:v>
                </c:pt>
                <c:pt idx="258">
                  <c:v>627.25</c:v>
                </c:pt>
                <c:pt idx="259">
                  <c:v>629.75</c:v>
                </c:pt>
                <c:pt idx="260">
                  <c:v>580.25</c:v>
                </c:pt>
                <c:pt idx="261">
                  <c:v>583.5</c:v>
                </c:pt>
                <c:pt idx="262">
                  <c:v>569.75</c:v>
                </c:pt>
                <c:pt idx="263">
                  <c:v>564.75</c:v>
                </c:pt>
                <c:pt idx="264">
                  <c:v>593</c:v>
                </c:pt>
                <c:pt idx="265">
                  <c:v>564.75</c:v>
                </c:pt>
                <c:pt idx="266">
                  <c:v>606.5</c:v>
                </c:pt>
                <c:pt idx="267">
                  <c:v>606.75</c:v>
                </c:pt>
                <c:pt idx="268">
                  <c:v>597.25</c:v>
                </c:pt>
                <c:pt idx="269">
                  <c:v>583.25</c:v>
                </c:pt>
                <c:pt idx="270">
                  <c:v>624</c:v>
                </c:pt>
                <c:pt idx="271">
                  <c:v>643.5</c:v>
                </c:pt>
                <c:pt idx="272">
                  <c:v>649.25</c:v>
                </c:pt>
                <c:pt idx="273">
                  <c:v>636</c:v>
                </c:pt>
                <c:pt idx="274">
                  <c:v>670</c:v>
                </c:pt>
                <c:pt idx="275">
                  <c:v>685.25</c:v>
                </c:pt>
                <c:pt idx="276">
                  <c:v>686.5</c:v>
                </c:pt>
                <c:pt idx="277">
                  <c:v>686.25</c:v>
                </c:pt>
                <c:pt idx="278">
                  <c:v>690</c:v>
                </c:pt>
                <c:pt idx="279">
                  <c:v>709.5</c:v>
                </c:pt>
                <c:pt idx="280">
                  <c:v>680.5</c:v>
                </c:pt>
                <c:pt idx="281">
                  <c:v>666</c:v>
                </c:pt>
                <c:pt idx="282">
                  <c:v>606.5</c:v>
                </c:pt>
                <c:pt idx="283">
                  <c:v>660</c:v>
                </c:pt>
                <c:pt idx="284">
                  <c:v>674.5</c:v>
                </c:pt>
                <c:pt idx="285">
                  <c:v>675.75</c:v>
                </c:pt>
                <c:pt idx="286">
                  <c:v>702.25</c:v>
                </c:pt>
                <c:pt idx="287">
                  <c:v>716.25</c:v>
                </c:pt>
                <c:pt idx="288">
                  <c:v>717.5</c:v>
                </c:pt>
                <c:pt idx="289">
                  <c:v>768.25</c:v>
                </c:pt>
                <c:pt idx="290">
                  <c:v>788</c:v>
                </c:pt>
                <c:pt idx="291">
                  <c:v>790.5</c:v>
                </c:pt>
                <c:pt idx="292">
                  <c:v>799</c:v>
                </c:pt>
                <c:pt idx="293">
                  <c:v>776</c:v>
                </c:pt>
                <c:pt idx="294">
                  <c:v>789.75</c:v>
                </c:pt>
                <c:pt idx="295">
                  <c:v>769.5</c:v>
                </c:pt>
                <c:pt idx="296">
                  <c:v>730.5</c:v>
                </c:pt>
                <c:pt idx="297">
                  <c:v>680</c:v>
                </c:pt>
                <c:pt idx="298">
                  <c:v>713.5</c:v>
                </c:pt>
                <c:pt idx="299">
                  <c:v>719</c:v>
                </c:pt>
                <c:pt idx="300">
                  <c:v>724</c:v>
                </c:pt>
                <c:pt idx="301">
                  <c:v>758.5</c:v>
                </c:pt>
                <c:pt idx="302">
                  <c:v>750</c:v>
                </c:pt>
                <c:pt idx="303">
                  <c:v>780.75</c:v>
                </c:pt>
                <c:pt idx="304">
                  <c:v>783.5</c:v>
                </c:pt>
                <c:pt idx="305">
                  <c:v>815</c:v>
                </c:pt>
                <c:pt idx="306">
                  <c:v>851</c:v>
                </c:pt>
                <c:pt idx="307">
                  <c:v>850.5</c:v>
                </c:pt>
                <c:pt idx="308">
                  <c:v>847.5</c:v>
                </c:pt>
                <c:pt idx="309">
                  <c:v>931.75</c:v>
                </c:pt>
                <c:pt idx="310">
                  <c:v>1058.25</c:v>
                </c:pt>
                <c:pt idx="311">
                  <c:v>1045.25</c:v>
                </c:pt>
                <c:pt idx="312">
                  <c:v>963.5</c:v>
                </c:pt>
                <c:pt idx="313">
                  <c:v>972.5</c:v>
                </c:pt>
                <c:pt idx="314">
                  <c:v>919</c:v>
                </c:pt>
                <c:pt idx="315">
                  <c:v>899.75</c:v>
                </c:pt>
                <c:pt idx="316">
                  <c:v>947.5</c:v>
                </c:pt>
                <c:pt idx="317">
                  <c:v>898.75</c:v>
                </c:pt>
                <c:pt idx="318">
                  <c:v>900</c:v>
                </c:pt>
                <c:pt idx="319">
                  <c:v>908</c:v>
                </c:pt>
                <c:pt idx="320">
                  <c:v>929.75</c:v>
                </c:pt>
                <c:pt idx="321">
                  <c:v>903.5</c:v>
                </c:pt>
                <c:pt idx="322">
                  <c:v>880.5</c:v>
                </c:pt>
                <c:pt idx="323">
                  <c:v>852.5</c:v>
                </c:pt>
                <c:pt idx="324">
                  <c:v>806.75</c:v>
                </c:pt>
                <c:pt idx="325">
                  <c:v>835.75</c:v>
                </c:pt>
                <c:pt idx="326">
                  <c:v>815</c:v>
                </c:pt>
                <c:pt idx="327">
                  <c:v>840</c:v>
                </c:pt>
                <c:pt idx="328">
                  <c:v>828</c:v>
                </c:pt>
                <c:pt idx="329">
                  <c:v>752.5</c:v>
                </c:pt>
                <c:pt idx="330">
                  <c:v>769.5</c:v>
                </c:pt>
                <c:pt idx="331">
                  <c:v>761.5</c:v>
                </c:pt>
                <c:pt idx="332">
                  <c:v>706.5</c:v>
                </c:pt>
                <c:pt idx="333">
                  <c:v>707.5</c:v>
                </c:pt>
                <c:pt idx="334">
                  <c:v>685.5</c:v>
                </c:pt>
                <c:pt idx="335">
                  <c:v>669.5</c:v>
                </c:pt>
                <c:pt idx="336">
                  <c:v>669.5</c:v>
                </c:pt>
                <c:pt idx="337">
                  <c:v>643.5</c:v>
                </c:pt>
                <c:pt idx="338">
                  <c:v>662.5</c:v>
                </c:pt>
                <c:pt idx="339">
                  <c:v>673</c:v>
                </c:pt>
                <c:pt idx="340">
                  <c:v>659</c:v>
                </c:pt>
                <c:pt idx="341">
                  <c:v>699</c:v>
                </c:pt>
                <c:pt idx="342">
                  <c:v>671.5</c:v>
                </c:pt>
                <c:pt idx="343">
                  <c:v>680.5</c:v>
                </c:pt>
                <c:pt idx="344">
                  <c:v>698</c:v>
                </c:pt>
                <c:pt idx="345">
                  <c:v>700.5</c:v>
                </c:pt>
                <c:pt idx="346">
                  <c:v>719</c:v>
                </c:pt>
                <c:pt idx="347">
                  <c:v>727</c:v>
                </c:pt>
                <c:pt idx="348">
                  <c:v>711</c:v>
                </c:pt>
                <c:pt idx="349">
                  <c:v>675.25</c:v>
                </c:pt>
                <c:pt idx="350">
                  <c:v>628</c:v>
                </c:pt>
                <c:pt idx="351">
                  <c:v>628.5</c:v>
                </c:pt>
                <c:pt idx="352">
                  <c:v>642</c:v>
                </c:pt>
                <c:pt idx="353">
                  <c:v>647</c:v>
                </c:pt>
                <c:pt idx="354">
                  <c:v>638.5</c:v>
                </c:pt>
                <c:pt idx="355">
                  <c:v>705</c:v>
                </c:pt>
                <c:pt idx="356">
                  <c:v>710.5</c:v>
                </c:pt>
                <c:pt idx="357">
                  <c:v>717</c:v>
                </c:pt>
                <c:pt idx="358">
                  <c:v>708.5</c:v>
                </c:pt>
                <c:pt idx="359">
                  <c:v>716.75</c:v>
                </c:pt>
                <c:pt idx="360">
                  <c:v>729</c:v>
                </c:pt>
                <c:pt idx="361">
                  <c:v>736.5</c:v>
                </c:pt>
                <c:pt idx="362">
                  <c:v>737.5</c:v>
                </c:pt>
                <c:pt idx="363">
                  <c:v>694.5</c:v>
                </c:pt>
                <c:pt idx="364">
                  <c:v>643.5</c:v>
                </c:pt>
                <c:pt idx="365">
                  <c:v>658</c:v>
                </c:pt>
                <c:pt idx="366">
                  <c:v>654.5</c:v>
                </c:pt>
                <c:pt idx="367">
                  <c:v>690</c:v>
                </c:pt>
                <c:pt idx="368">
                  <c:v>696.75</c:v>
                </c:pt>
                <c:pt idx="369">
                  <c:v>667.5</c:v>
                </c:pt>
                <c:pt idx="370">
                  <c:v>641.5</c:v>
                </c:pt>
                <c:pt idx="371">
                  <c:v>586.5</c:v>
                </c:pt>
                <c:pt idx="372">
                  <c:v>590.75</c:v>
                </c:pt>
                <c:pt idx="373">
                  <c:v>587.5</c:v>
                </c:pt>
                <c:pt idx="374">
                  <c:v>592</c:v>
                </c:pt>
                <c:pt idx="375">
                  <c:v>562.5</c:v>
                </c:pt>
                <c:pt idx="376">
                  <c:v>554.75</c:v>
                </c:pt>
                <c:pt idx="377">
                  <c:v>538.5</c:v>
                </c:pt>
                <c:pt idx="378">
                  <c:v>499</c:v>
                </c:pt>
                <c:pt idx="379">
                  <c:v>535.5</c:v>
                </c:pt>
                <c:pt idx="380">
                  <c:v>550.75</c:v>
                </c:pt>
                <c:pt idx="381">
                  <c:v>605</c:v>
                </c:pt>
                <c:pt idx="382">
                  <c:v>602.75</c:v>
                </c:pt>
                <c:pt idx="383">
                  <c:v>640.5</c:v>
                </c:pt>
                <c:pt idx="384">
                  <c:v>655.5</c:v>
                </c:pt>
                <c:pt idx="385">
                  <c:v>666</c:v>
                </c:pt>
                <c:pt idx="386">
                  <c:v>649.5</c:v>
                </c:pt>
                <c:pt idx="387">
                  <c:v>668.5</c:v>
                </c:pt>
                <c:pt idx="388">
                  <c:v>670.25</c:v>
                </c:pt>
                <c:pt idx="389">
                  <c:v>692</c:v>
                </c:pt>
                <c:pt idx="390">
                  <c:v>716</c:v>
                </c:pt>
                <c:pt idx="391">
                  <c:v>720.5</c:v>
                </c:pt>
                <c:pt idx="392">
                  <c:v>700.75</c:v>
                </c:pt>
                <c:pt idx="393">
                  <c:v>649.5</c:v>
                </c:pt>
                <c:pt idx="394">
                  <c:v>658.25</c:v>
                </c:pt>
                <c:pt idx="395">
                  <c:v>689</c:v>
                </c:pt>
                <c:pt idx="396">
                  <c:v>659.5</c:v>
                </c:pt>
                <c:pt idx="397">
                  <c:v>656</c:v>
                </c:pt>
                <c:pt idx="398">
                  <c:v>630.5</c:v>
                </c:pt>
                <c:pt idx="399">
                  <c:v>628</c:v>
                </c:pt>
                <c:pt idx="400">
                  <c:v>658.5</c:v>
                </c:pt>
                <c:pt idx="401">
                  <c:v>675.5</c:v>
                </c:pt>
                <c:pt idx="402">
                  <c:v>653.25</c:v>
                </c:pt>
                <c:pt idx="403">
                  <c:v>696.75</c:v>
                </c:pt>
                <c:pt idx="404">
                  <c:v>692.5</c:v>
                </c:pt>
                <c:pt idx="405">
                  <c:v>689</c:v>
                </c:pt>
                <c:pt idx="406">
                  <c:v>655.5</c:v>
                </c:pt>
                <c:pt idx="407">
                  <c:v>680</c:v>
                </c:pt>
                <c:pt idx="408">
                  <c:v>681</c:v>
                </c:pt>
                <c:pt idx="409">
                  <c:v>718</c:v>
                </c:pt>
                <c:pt idx="410">
                  <c:v>665</c:v>
                </c:pt>
                <c:pt idx="411">
                  <c:v>701.5</c:v>
                </c:pt>
                <c:pt idx="412">
                  <c:v>699.5</c:v>
                </c:pt>
                <c:pt idx="413">
                  <c:v>696.75</c:v>
                </c:pt>
                <c:pt idx="414">
                  <c:v>696.5</c:v>
                </c:pt>
                <c:pt idx="415">
                  <c:v>721.75</c:v>
                </c:pt>
                <c:pt idx="416">
                  <c:v>736</c:v>
                </c:pt>
                <c:pt idx="417">
                  <c:v>722</c:v>
                </c:pt>
                <c:pt idx="418">
                  <c:v>720</c:v>
                </c:pt>
                <c:pt idx="419">
                  <c:v>716</c:v>
                </c:pt>
                <c:pt idx="420">
                  <c:v>706</c:v>
                </c:pt>
                <c:pt idx="421">
                  <c:v>695.75</c:v>
                </c:pt>
                <c:pt idx="422">
                  <c:v>717.75</c:v>
                </c:pt>
                <c:pt idx="423">
                  <c:v>691.5</c:v>
                </c:pt>
                <c:pt idx="424">
                  <c:v>686.25</c:v>
                </c:pt>
                <c:pt idx="425">
                  <c:v>683.5</c:v>
                </c:pt>
                <c:pt idx="426">
                  <c:v>671.5</c:v>
                </c:pt>
                <c:pt idx="427">
                  <c:v>684.5</c:v>
                </c:pt>
                <c:pt idx="428">
                  <c:v>655.75</c:v>
                </c:pt>
                <c:pt idx="429">
                  <c:v>682.5</c:v>
                </c:pt>
                <c:pt idx="430">
                  <c:v>709</c:v>
                </c:pt>
                <c:pt idx="431">
                  <c:v>728</c:v>
                </c:pt>
                <c:pt idx="432">
                  <c:v>729.25</c:v>
                </c:pt>
                <c:pt idx="433">
                  <c:v>708.75</c:v>
                </c:pt>
                <c:pt idx="434">
                  <c:v>703.25</c:v>
                </c:pt>
                <c:pt idx="435">
                  <c:v>685.5</c:v>
                </c:pt>
                <c:pt idx="436">
                  <c:v>674.25</c:v>
                </c:pt>
                <c:pt idx="437">
                  <c:v>675</c:v>
                </c:pt>
                <c:pt idx="438">
                  <c:v>674.25</c:v>
                </c:pt>
                <c:pt idx="439">
                  <c:v>675</c:v>
                </c:pt>
                <c:pt idx="440">
                  <c:v>684.5</c:v>
                </c:pt>
                <c:pt idx="441">
                  <c:v>643</c:v>
                </c:pt>
                <c:pt idx="442">
                  <c:v>648.5</c:v>
                </c:pt>
                <c:pt idx="443">
                  <c:v>656</c:v>
                </c:pt>
                <c:pt idx="444">
                  <c:v>647.75</c:v>
                </c:pt>
                <c:pt idx="445">
                  <c:v>709.25</c:v>
                </c:pt>
                <c:pt idx="446">
                  <c:v>703</c:v>
                </c:pt>
                <c:pt idx="447">
                  <c:v>663.25</c:v>
                </c:pt>
                <c:pt idx="448">
                  <c:v>673.75</c:v>
                </c:pt>
                <c:pt idx="449">
                  <c:v>676.5</c:v>
                </c:pt>
                <c:pt idx="450">
                  <c:v>663</c:v>
                </c:pt>
                <c:pt idx="451">
                  <c:v>618</c:v>
                </c:pt>
                <c:pt idx="452">
                  <c:v>652.75</c:v>
                </c:pt>
                <c:pt idx="453">
                  <c:v>635</c:v>
                </c:pt>
                <c:pt idx="454">
                  <c:v>623.5</c:v>
                </c:pt>
                <c:pt idx="455">
                  <c:v>647.75</c:v>
                </c:pt>
                <c:pt idx="456">
                  <c:v>638.25</c:v>
                </c:pt>
                <c:pt idx="457">
                  <c:v>645.25</c:v>
                </c:pt>
                <c:pt idx="459">
                  <c:v>668.5</c:v>
                </c:pt>
                <c:pt idx="460">
                  <c:v>683.25</c:v>
                </c:pt>
                <c:pt idx="461">
                  <c:v>677.25</c:v>
                </c:pt>
                <c:pt idx="462">
                  <c:v>668.25</c:v>
                </c:pt>
                <c:pt idx="463">
                  <c:v>672.75</c:v>
                </c:pt>
                <c:pt idx="464">
                  <c:v>683.25</c:v>
                </c:pt>
                <c:pt idx="465">
                  <c:v>675.75</c:v>
                </c:pt>
                <c:pt idx="466">
                  <c:v>666.5</c:v>
                </c:pt>
                <c:pt idx="467">
                  <c:v>630</c:v>
                </c:pt>
                <c:pt idx="468">
                  <c:v>650.75</c:v>
                </c:pt>
                <c:pt idx="469">
                  <c:v>656</c:v>
                </c:pt>
                <c:pt idx="470">
                  <c:v>660.5</c:v>
                </c:pt>
                <c:pt idx="471">
                  <c:v>587</c:v>
                </c:pt>
                <c:pt idx="472">
                  <c:v>548.25</c:v>
                </c:pt>
                <c:pt idx="473">
                  <c:v>561.75</c:v>
                </c:pt>
                <c:pt idx="474">
                  <c:v>588.25</c:v>
                </c:pt>
                <c:pt idx="475">
                  <c:v>564.5</c:v>
                </c:pt>
                <c:pt idx="476">
                  <c:v>576</c:v>
                </c:pt>
                <c:pt idx="477">
                  <c:v>571</c:v>
                </c:pt>
                <c:pt idx="478">
                  <c:v>567.5</c:v>
                </c:pt>
                <c:pt idx="479">
                  <c:v>566.75</c:v>
                </c:pt>
                <c:pt idx="480">
                  <c:v>566.25</c:v>
                </c:pt>
                <c:pt idx="481">
                  <c:v>629</c:v>
                </c:pt>
                <c:pt idx="482">
                  <c:v>653.75</c:v>
                </c:pt>
                <c:pt idx="483">
                  <c:v>575</c:v>
                </c:pt>
                <c:pt idx="484">
                  <c:v>584.25</c:v>
                </c:pt>
                <c:pt idx="485">
                  <c:v>589.5</c:v>
                </c:pt>
                <c:pt idx="486">
                  <c:v>575.5</c:v>
                </c:pt>
                <c:pt idx="487">
                  <c:v>580.5</c:v>
                </c:pt>
                <c:pt idx="488">
                  <c:v>605.5</c:v>
                </c:pt>
                <c:pt idx="489">
                  <c:v>571.75</c:v>
                </c:pt>
                <c:pt idx="490">
                  <c:v>576</c:v>
                </c:pt>
                <c:pt idx="491">
                  <c:v>587</c:v>
                </c:pt>
                <c:pt idx="492">
                  <c:v>604</c:v>
                </c:pt>
                <c:pt idx="493">
                  <c:v>600.5</c:v>
                </c:pt>
                <c:pt idx="494">
                  <c:v>602.5</c:v>
                </c:pt>
                <c:pt idx="495">
                  <c:v>601.5</c:v>
                </c:pt>
                <c:pt idx="496">
                  <c:v>617</c:v>
                </c:pt>
                <c:pt idx="497">
                  <c:v>587</c:v>
                </c:pt>
                <c:pt idx="498">
                  <c:v>585.5</c:v>
                </c:pt>
                <c:pt idx="499">
                  <c:v>542</c:v>
                </c:pt>
                <c:pt idx="500">
                  <c:v>585.75</c:v>
                </c:pt>
                <c:pt idx="501">
                  <c:v>586.75</c:v>
                </c:pt>
                <c:pt idx="502">
                  <c:v>588</c:v>
                </c:pt>
                <c:pt idx="503">
                  <c:v>583.5</c:v>
                </c:pt>
                <c:pt idx="504">
                  <c:v>569.5</c:v>
                </c:pt>
                <c:pt idx="505">
                  <c:v>576</c:v>
                </c:pt>
                <c:pt idx="506">
                  <c:v>570.25</c:v>
                </c:pt>
                <c:pt idx="507">
                  <c:v>554</c:v>
                </c:pt>
                <c:pt idx="508">
                  <c:v>526</c:v>
                </c:pt>
                <c:pt idx="509">
                  <c:v>546.5</c:v>
                </c:pt>
                <c:pt idx="510">
                  <c:v>538.5</c:v>
                </c:pt>
                <c:pt idx="511">
                  <c:v>553</c:v>
                </c:pt>
                <c:pt idx="512">
                  <c:v>552</c:v>
                </c:pt>
                <c:pt idx="513">
                  <c:v>569.5</c:v>
                </c:pt>
                <c:pt idx="514">
                  <c:v>600.25</c:v>
                </c:pt>
                <c:pt idx="515">
                  <c:v>610</c:v>
                </c:pt>
                <c:pt idx="516">
                  <c:v>604.75</c:v>
                </c:pt>
                <c:pt idx="517">
                  <c:v>621</c:v>
                </c:pt>
                <c:pt idx="518">
                  <c:v>645.5</c:v>
                </c:pt>
                <c:pt idx="519">
                  <c:v>822.25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72-4CF7-BCE5-472A3545145F}"/>
            </c:ext>
          </c:extLst>
        </c:ser>
        <c:ser>
          <c:idx val="2"/>
          <c:order val="2"/>
          <c:tx>
            <c:strRef>
              <c:f>圖片順序!$D$1</c:f>
              <c:strCache>
                <c:ptCount val="1"/>
                <c:pt idx="0">
                  <c:v>PX(台灣CFR)</c:v>
                </c:pt>
              </c:strCache>
            </c:strRef>
          </c:tx>
          <c:marker>
            <c:symbol val="none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圖片順序!$D$412:$D$931</c:f>
              <c:numCache>
                <c:formatCode>#,##0_ </c:formatCode>
                <c:ptCount val="520"/>
                <c:pt idx="0">
                  <c:v>804.17</c:v>
                </c:pt>
                <c:pt idx="1">
                  <c:v>809.5</c:v>
                </c:pt>
                <c:pt idx="2">
                  <c:v>818.33</c:v>
                </c:pt>
                <c:pt idx="3">
                  <c:v>789.83</c:v>
                </c:pt>
                <c:pt idx="4">
                  <c:v>794.83</c:v>
                </c:pt>
                <c:pt idx="5">
                  <c:v>794.83</c:v>
                </c:pt>
                <c:pt idx="6">
                  <c:v>823.83</c:v>
                </c:pt>
                <c:pt idx="7">
                  <c:v>794.5</c:v>
                </c:pt>
                <c:pt idx="8">
                  <c:v>790.17</c:v>
                </c:pt>
                <c:pt idx="9">
                  <c:v>795.83</c:v>
                </c:pt>
                <c:pt idx="10">
                  <c:v>785.83</c:v>
                </c:pt>
                <c:pt idx="11">
                  <c:v>805.5</c:v>
                </c:pt>
                <c:pt idx="12">
                  <c:v>825.33</c:v>
                </c:pt>
                <c:pt idx="13">
                  <c:v>807.33</c:v>
                </c:pt>
                <c:pt idx="14">
                  <c:v>819</c:v>
                </c:pt>
                <c:pt idx="15">
                  <c:v>820</c:v>
                </c:pt>
                <c:pt idx="16">
                  <c:v>817.83</c:v>
                </c:pt>
                <c:pt idx="17">
                  <c:v>816.83</c:v>
                </c:pt>
                <c:pt idx="18">
                  <c:v>817</c:v>
                </c:pt>
                <c:pt idx="19">
                  <c:v>790</c:v>
                </c:pt>
                <c:pt idx="20">
                  <c:v>801.67</c:v>
                </c:pt>
                <c:pt idx="21">
                  <c:v>803.67</c:v>
                </c:pt>
                <c:pt idx="22">
                  <c:v>817.5</c:v>
                </c:pt>
                <c:pt idx="23">
                  <c:v>805.5</c:v>
                </c:pt>
                <c:pt idx="24">
                  <c:v>800.5</c:v>
                </c:pt>
                <c:pt idx="25">
                  <c:v>808.33</c:v>
                </c:pt>
                <c:pt idx="26">
                  <c:v>787.17</c:v>
                </c:pt>
                <c:pt idx="27">
                  <c:v>793.5</c:v>
                </c:pt>
                <c:pt idx="28">
                  <c:v>793.5</c:v>
                </c:pt>
                <c:pt idx="29">
                  <c:v>797</c:v>
                </c:pt>
                <c:pt idx="30">
                  <c:v>799</c:v>
                </c:pt>
                <c:pt idx="31">
                  <c:v>803.67</c:v>
                </c:pt>
                <c:pt idx="32">
                  <c:v>803.17</c:v>
                </c:pt>
                <c:pt idx="33">
                  <c:v>787.83</c:v>
                </c:pt>
                <c:pt idx="34">
                  <c:v>810.5</c:v>
                </c:pt>
                <c:pt idx="35">
                  <c:v>793.5</c:v>
                </c:pt>
                <c:pt idx="36">
                  <c:v>801</c:v>
                </c:pt>
                <c:pt idx="37">
                  <c:v>818.33</c:v>
                </c:pt>
                <c:pt idx="38">
                  <c:v>824.33</c:v>
                </c:pt>
                <c:pt idx="39">
                  <c:v>856.17</c:v>
                </c:pt>
                <c:pt idx="40">
                  <c:v>856</c:v>
                </c:pt>
                <c:pt idx="41">
                  <c:v>868</c:v>
                </c:pt>
                <c:pt idx="42">
                  <c:v>868</c:v>
                </c:pt>
                <c:pt idx="43">
                  <c:v>871.67</c:v>
                </c:pt>
                <c:pt idx="44">
                  <c:v>884.67</c:v>
                </c:pt>
                <c:pt idx="45">
                  <c:v>908.33</c:v>
                </c:pt>
                <c:pt idx="46">
                  <c:v>918</c:v>
                </c:pt>
                <c:pt idx="47">
                  <c:v>912.67</c:v>
                </c:pt>
                <c:pt idx="48">
                  <c:v>914.5</c:v>
                </c:pt>
                <c:pt idx="49">
                  <c:v>909.67</c:v>
                </c:pt>
                <c:pt idx="50">
                  <c:v>908.33</c:v>
                </c:pt>
                <c:pt idx="51">
                  <c:v>858.67</c:v>
                </c:pt>
                <c:pt idx="52">
                  <c:v>872</c:v>
                </c:pt>
                <c:pt idx="53">
                  <c:v>842.67</c:v>
                </c:pt>
                <c:pt idx="54">
                  <c:v>836.67</c:v>
                </c:pt>
                <c:pt idx="55">
                  <c:v>869</c:v>
                </c:pt>
                <c:pt idx="56">
                  <c:v>836.67</c:v>
                </c:pt>
                <c:pt idx="57">
                  <c:v>836</c:v>
                </c:pt>
                <c:pt idx="58">
                  <c:v>815</c:v>
                </c:pt>
                <c:pt idx="59">
                  <c:v>790.33</c:v>
                </c:pt>
                <c:pt idx="60">
                  <c:v>803.67</c:v>
                </c:pt>
                <c:pt idx="61">
                  <c:v>836</c:v>
                </c:pt>
                <c:pt idx="62">
                  <c:v>789.33</c:v>
                </c:pt>
                <c:pt idx="63">
                  <c:v>791.33</c:v>
                </c:pt>
                <c:pt idx="64">
                  <c:v>796</c:v>
                </c:pt>
                <c:pt idx="65">
                  <c:v>767.67</c:v>
                </c:pt>
                <c:pt idx="66">
                  <c:v>782.67</c:v>
                </c:pt>
                <c:pt idx="67">
                  <c:v>779</c:v>
                </c:pt>
                <c:pt idx="68">
                  <c:v>793.67</c:v>
                </c:pt>
                <c:pt idx="69">
                  <c:v>806.67</c:v>
                </c:pt>
                <c:pt idx="70">
                  <c:v>821.67</c:v>
                </c:pt>
                <c:pt idx="71">
                  <c:v>839.5</c:v>
                </c:pt>
                <c:pt idx="72">
                  <c:v>821.67</c:v>
                </c:pt>
                <c:pt idx="73">
                  <c:v>822</c:v>
                </c:pt>
                <c:pt idx="74">
                  <c:v>820.5</c:v>
                </c:pt>
                <c:pt idx="75">
                  <c:v>828.67</c:v>
                </c:pt>
                <c:pt idx="76">
                  <c:v>847.33</c:v>
                </c:pt>
                <c:pt idx="77">
                  <c:v>835.67</c:v>
                </c:pt>
                <c:pt idx="78">
                  <c:v>846.5</c:v>
                </c:pt>
                <c:pt idx="79">
                  <c:v>846.33</c:v>
                </c:pt>
                <c:pt idx="80">
                  <c:v>854</c:v>
                </c:pt>
                <c:pt idx="81">
                  <c:v>849.33</c:v>
                </c:pt>
                <c:pt idx="82">
                  <c:v>851.67</c:v>
                </c:pt>
                <c:pt idx="83">
                  <c:v>843.33</c:v>
                </c:pt>
                <c:pt idx="84">
                  <c:v>881.33</c:v>
                </c:pt>
                <c:pt idx="85">
                  <c:v>897</c:v>
                </c:pt>
                <c:pt idx="86">
                  <c:v>897</c:v>
                </c:pt>
                <c:pt idx="87">
                  <c:v>909.67</c:v>
                </c:pt>
                <c:pt idx="88">
                  <c:v>909</c:v>
                </c:pt>
                <c:pt idx="89">
                  <c:v>904</c:v>
                </c:pt>
                <c:pt idx="90">
                  <c:v>901</c:v>
                </c:pt>
                <c:pt idx="91">
                  <c:v>911</c:v>
                </c:pt>
                <c:pt idx="92">
                  <c:v>911</c:v>
                </c:pt>
                <c:pt idx="93">
                  <c:v>944.5</c:v>
                </c:pt>
                <c:pt idx="94">
                  <c:v>955.67</c:v>
                </c:pt>
                <c:pt idx="95">
                  <c:v>964.83</c:v>
                </c:pt>
                <c:pt idx="96">
                  <c:v>980.33</c:v>
                </c:pt>
                <c:pt idx="97">
                  <c:v>981.5</c:v>
                </c:pt>
                <c:pt idx="98">
                  <c:v>949.5</c:v>
                </c:pt>
                <c:pt idx="99">
                  <c:v>958.17</c:v>
                </c:pt>
                <c:pt idx="100">
                  <c:v>978</c:v>
                </c:pt>
                <c:pt idx="101">
                  <c:v>967</c:v>
                </c:pt>
                <c:pt idx="102">
                  <c:v>952.33</c:v>
                </c:pt>
                <c:pt idx="103">
                  <c:v>947</c:v>
                </c:pt>
                <c:pt idx="104">
                  <c:v>946</c:v>
                </c:pt>
                <c:pt idx="105">
                  <c:v>944</c:v>
                </c:pt>
                <c:pt idx="106">
                  <c:v>946.67</c:v>
                </c:pt>
                <c:pt idx="107">
                  <c:v>957.33</c:v>
                </c:pt>
                <c:pt idx="108">
                  <c:v>970</c:v>
                </c:pt>
                <c:pt idx="109">
                  <c:v>977.67</c:v>
                </c:pt>
                <c:pt idx="110">
                  <c:v>988.67</c:v>
                </c:pt>
                <c:pt idx="111">
                  <c:v>1032</c:v>
                </c:pt>
                <c:pt idx="112">
                  <c:v>1020.67</c:v>
                </c:pt>
                <c:pt idx="113">
                  <c:v>1022.17</c:v>
                </c:pt>
                <c:pt idx="114">
                  <c:v>991.33</c:v>
                </c:pt>
                <c:pt idx="115">
                  <c:v>987</c:v>
                </c:pt>
                <c:pt idx="116">
                  <c:v>989.67</c:v>
                </c:pt>
                <c:pt idx="117">
                  <c:v>949.67</c:v>
                </c:pt>
                <c:pt idx="118">
                  <c:v>991.67</c:v>
                </c:pt>
                <c:pt idx="119">
                  <c:v>1006.5</c:v>
                </c:pt>
                <c:pt idx="120">
                  <c:v>1004</c:v>
                </c:pt>
                <c:pt idx="121">
                  <c:v>1015</c:v>
                </c:pt>
                <c:pt idx="122">
                  <c:v>1049.33</c:v>
                </c:pt>
                <c:pt idx="123">
                  <c:v>1118.67</c:v>
                </c:pt>
                <c:pt idx="124">
                  <c:v>1128.67</c:v>
                </c:pt>
                <c:pt idx="125">
                  <c:v>1197</c:v>
                </c:pt>
                <c:pt idx="126">
                  <c:v>1245</c:v>
                </c:pt>
                <c:pt idx="127">
                  <c:v>1370</c:v>
                </c:pt>
                <c:pt idx="128">
                  <c:v>1325</c:v>
                </c:pt>
                <c:pt idx="129">
                  <c:v>1362.33</c:v>
                </c:pt>
                <c:pt idx="130">
                  <c:v>1275</c:v>
                </c:pt>
                <c:pt idx="131">
                  <c:v>1327.67</c:v>
                </c:pt>
                <c:pt idx="132">
                  <c:v>1321.67</c:v>
                </c:pt>
                <c:pt idx="133">
                  <c:v>1314.42</c:v>
                </c:pt>
                <c:pt idx="134">
                  <c:v>1257.33</c:v>
                </c:pt>
                <c:pt idx="135">
                  <c:v>1233</c:v>
                </c:pt>
                <c:pt idx="136">
                  <c:v>1185.67</c:v>
                </c:pt>
                <c:pt idx="137">
                  <c:v>1131.83</c:v>
                </c:pt>
                <c:pt idx="138">
                  <c:v>1113.33</c:v>
                </c:pt>
                <c:pt idx="139">
                  <c:v>1113.33</c:v>
                </c:pt>
                <c:pt idx="140">
                  <c:v>1002</c:v>
                </c:pt>
                <c:pt idx="141">
                  <c:v>1067</c:v>
                </c:pt>
                <c:pt idx="142">
                  <c:v>1071.33</c:v>
                </c:pt>
                <c:pt idx="143">
                  <c:v>1071.33</c:v>
                </c:pt>
                <c:pt idx="144">
                  <c:v>947.42</c:v>
                </c:pt>
                <c:pt idx="145">
                  <c:v>969.67</c:v>
                </c:pt>
                <c:pt idx="146">
                  <c:v>1068</c:v>
                </c:pt>
                <c:pt idx="147">
                  <c:v>1069</c:v>
                </c:pt>
                <c:pt idx="148">
                  <c:v>1074.67</c:v>
                </c:pt>
                <c:pt idx="149">
                  <c:v>1088</c:v>
                </c:pt>
                <c:pt idx="150">
                  <c:v>1100</c:v>
                </c:pt>
                <c:pt idx="151">
                  <c:v>1105</c:v>
                </c:pt>
                <c:pt idx="152">
                  <c:v>1116.67</c:v>
                </c:pt>
                <c:pt idx="153">
                  <c:v>1119.92</c:v>
                </c:pt>
                <c:pt idx="154">
                  <c:v>1113.83</c:v>
                </c:pt>
                <c:pt idx="155">
                  <c:v>1113.83</c:v>
                </c:pt>
                <c:pt idx="156">
                  <c:v>1046.67</c:v>
                </c:pt>
                <c:pt idx="157">
                  <c:v>1047.67</c:v>
                </c:pt>
                <c:pt idx="158">
                  <c:v>1037.33</c:v>
                </c:pt>
                <c:pt idx="159">
                  <c:v>1067</c:v>
                </c:pt>
                <c:pt idx="160">
                  <c:v>1067</c:v>
                </c:pt>
                <c:pt idx="161">
                  <c:v>950</c:v>
                </c:pt>
                <c:pt idx="162">
                  <c:v>910.33</c:v>
                </c:pt>
                <c:pt idx="163">
                  <c:v>906.42</c:v>
                </c:pt>
                <c:pt idx="164">
                  <c:v>859</c:v>
                </c:pt>
                <c:pt idx="165">
                  <c:v>872.67</c:v>
                </c:pt>
                <c:pt idx="166">
                  <c:v>852.67</c:v>
                </c:pt>
                <c:pt idx="167">
                  <c:v>858.67</c:v>
                </c:pt>
                <c:pt idx="168">
                  <c:v>816.67</c:v>
                </c:pt>
                <c:pt idx="169">
                  <c:v>824.5</c:v>
                </c:pt>
                <c:pt idx="170">
                  <c:v>837</c:v>
                </c:pt>
                <c:pt idx="171">
                  <c:v>836</c:v>
                </c:pt>
                <c:pt idx="172">
                  <c:v>878.83</c:v>
                </c:pt>
                <c:pt idx="173">
                  <c:v>843.75</c:v>
                </c:pt>
                <c:pt idx="174">
                  <c:v>840</c:v>
                </c:pt>
                <c:pt idx="175">
                  <c:v>810.5</c:v>
                </c:pt>
                <c:pt idx="176">
                  <c:v>788.5</c:v>
                </c:pt>
                <c:pt idx="177">
                  <c:v>788.67</c:v>
                </c:pt>
                <c:pt idx="178">
                  <c:v>782.58</c:v>
                </c:pt>
                <c:pt idx="179">
                  <c:v>785.33</c:v>
                </c:pt>
                <c:pt idx="180">
                  <c:v>778.83</c:v>
                </c:pt>
                <c:pt idx="181">
                  <c:v>781.5</c:v>
                </c:pt>
                <c:pt idx="182">
                  <c:v>803.33</c:v>
                </c:pt>
                <c:pt idx="183">
                  <c:v>797.67</c:v>
                </c:pt>
                <c:pt idx="184">
                  <c:v>788.33</c:v>
                </c:pt>
                <c:pt idx="185">
                  <c:v>812</c:v>
                </c:pt>
                <c:pt idx="186">
                  <c:v>786.67</c:v>
                </c:pt>
                <c:pt idx="187">
                  <c:v>795.5</c:v>
                </c:pt>
                <c:pt idx="188">
                  <c:v>784.17</c:v>
                </c:pt>
                <c:pt idx="189">
                  <c:v>784.17</c:v>
                </c:pt>
                <c:pt idx="190">
                  <c:v>786.25</c:v>
                </c:pt>
                <c:pt idx="191">
                  <c:v>729.83</c:v>
                </c:pt>
                <c:pt idx="192">
                  <c:v>792.83</c:v>
                </c:pt>
                <c:pt idx="193">
                  <c:v>807.5</c:v>
                </c:pt>
                <c:pt idx="194">
                  <c:v>807.5</c:v>
                </c:pt>
                <c:pt idx="195">
                  <c:v>822.33</c:v>
                </c:pt>
                <c:pt idx="196">
                  <c:v>859.33</c:v>
                </c:pt>
                <c:pt idx="197">
                  <c:v>842.5</c:v>
                </c:pt>
                <c:pt idx="198">
                  <c:v>816.67</c:v>
                </c:pt>
                <c:pt idx="199">
                  <c:v>816.67</c:v>
                </c:pt>
                <c:pt idx="201">
                  <c:v>763</c:v>
                </c:pt>
                <c:pt idx="202">
                  <c:v>737.33</c:v>
                </c:pt>
                <c:pt idx="203">
                  <c:v>737.33</c:v>
                </c:pt>
                <c:pt idx="204">
                  <c:v>749</c:v>
                </c:pt>
                <c:pt idx="205">
                  <c:v>686.67</c:v>
                </c:pt>
                <c:pt idx="206">
                  <c:v>681.83</c:v>
                </c:pt>
                <c:pt idx="207">
                  <c:v>681.83</c:v>
                </c:pt>
                <c:pt idx="208">
                  <c:v>531.16999999999996</c:v>
                </c:pt>
                <c:pt idx="209">
                  <c:v>490</c:v>
                </c:pt>
                <c:pt idx="210">
                  <c:v>473.33</c:v>
                </c:pt>
                <c:pt idx="211">
                  <c:v>478.92</c:v>
                </c:pt>
                <c:pt idx="212">
                  <c:v>469.83</c:v>
                </c:pt>
                <c:pt idx="213">
                  <c:v>461.5</c:v>
                </c:pt>
                <c:pt idx="214">
                  <c:v>461.5</c:v>
                </c:pt>
                <c:pt idx="215">
                  <c:v>489.17</c:v>
                </c:pt>
                <c:pt idx="216">
                  <c:v>484</c:v>
                </c:pt>
                <c:pt idx="217">
                  <c:v>485.17</c:v>
                </c:pt>
                <c:pt idx="218">
                  <c:v>472.5</c:v>
                </c:pt>
                <c:pt idx="219">
                  <c:v>520</c:v>
                </c:pt>
                <c:pt idx="220">
                  <c:v>513.33000000000004</c:v>
                </c:pt>
                <c:pt idx="221">
                  <c:v>577</c:v>
                </c:pt>
                <c:pt idx="222">
                  <c:v>551.33000000000004</c:v>
                </c:pt>
                <c:pt idx="223">
                  <c:v>540</c:v>
                </c:pt>
                <c:pt idx="224">
                  <c:v>539</c:v>
                </c:pt>
                <c:pt idx="225">
                  <c:v>539</c:v>
                </c:pt>
                <c:pt idx="226">
                  <c:v>549</c:v>
                </c:pt>
                <c:pt idx="227">
                  <c:v>542.33000000000004</c:v>
                </c:pt>
                <c:pt idx="228">
                  <c:v>543.33000000000004</c:v>
                </c:pt>
                <c:pt idx="229">
                  <c:v>553</c:v>
                </c:pt>
                <c:pt idx="230">
                  <c:v>547.16999999999996</c:v>
                </c:pt>
                <c:pt idx="231">
                  <c:v>534.16999999999996</c:v>
                </c:pt>
                <c:pt idx="232">
                  <c:v>553.5</c:v>
                </c:pt>
                <c:pt idx="233">
                  <c:v>544.66999999999996</c:v>
                </c:pt>
                <c:pt idx="234">
                  <c:v>561</c:v>
                </c:pt>
                <c:pt idx="235">
                  <c:v>543.33000000000004</c:v>
                </c:pt>
                <c:pt idx="236">
                  <c:v>519.66999999999996</c:v>
                </c:pt>
                <c:pt idx="237">
                  <c:v>533.33000000000004</c:v>
                </c:pt>
                <c:pt idx="238">
                  <c:v>554.16999999999996</c:v>
                </c:pt>
                <c:pt idx="239">
                  <c:v>550.33000000000004</c:v>
                </c:pt>
                <c:pt idx="240">
                  <c:v>516</c:v>
                </c:pt>
                <c:pt idx="241">
                  <c:v>514.83000000000004</c:v>
                </c:pt>
                <c:pt idx="242">
                  <c:v>526.83000000000004</c:v>
                </c:pt>
                <c:pt idx="243">
                  <c:v>548.83000000000004</c:v>
                </c:pt>
                <c:pt idx="244">
                  <c:v>548.83000000000004</c:v>
                </c:pt>
                <c:pt idx="245">
                  <c:v>587.33000000000004</c:v>
                </c:pt>
                <c:pt idx="246">
                  <c:v>593.33000000000004</c:v>
                </c:pt>
                <c:pt idx="247">
                  <c:v>625.5</c:v>
                </c:pt>
                <c:pt idx="248">
                  <c:v>625.5</c:v>
                </c:pt>
                <c:pt idx="250">
                  <c:v>692.33</c:v>
                </c:pt>
                <c:pt idx="251">
                  <c:v>688</c:v>
                </c:pt>
                <c:pt idx="252">
                  <c:v>678.5</c:v>
                </c:pt>
                <c:pt idx="253">
                  <c:v>703</c:v>
                </c:pt>
                <c:pt idx="254">
                  <c:v>734.33</c:v>
                </c:pt>
                <c:pt idx="255">
                  <c:v>734.33</c:v>
                </c:pt>
                <c:pt idx="256">
                  <c:v>779.33</c:v>
                </c:pt>
                <c:pt idx="257">
                  <c:v>880.83</c:v>
                </c:pt>
                <c:pt idx="258">
                  <c:v>867.83</c:v>
                </c:pt>
                <c:pt idx="259">
                  <c:v>854.83</c:v>
                </c:pt>
                <c:pt idx="260">
                  <c:v>795.33</c:v>
                </c:pt>
                <c:pt idx="261">
                  <c:v>812.33</c:v>
                </c:pt>
                <c:pt idx="262">
                  <c:v>812.33</c:v>
                </c:pt>
                <c:pt idx="263">
                  <c:v>803.33</c:v>
                </c:pt>
                <c:pt idx="264">
                  <c:v>855.83</c:v>
                </c:pt>
                <c:pt idx="265">
                  <c:v>847.83</c:v>
                </c:pt>
                <c:pt idx="266">
                  <c:v>847.83</c:v>
                </c:pt>
                <c:pt idx="267">
                  <c:v>876.67</c:v>
                </c:pt>
                <c:pt idx="268">
                  <c:v>844.67</c:v>
                </c:pt>
                <c:pt idx="269">
                  <c:v>831.67</c:v>
                </c:pt>
                <c:pt idx="270">
                  <c:v>843.67</c:v>
                </c:pt>
                <c:pt idx="271">
                  <c:v>847.17</c:v>
                </c:pt>
                <c:pt idx="272">
                  <c:v>867.83</c:v>
                </c:pt>
                <c:pt idx="273">
                  <c:v>867.83</c:v>
                </c:pt>
                <c:pt idx="274">
                  <c:v>935</c:v>
                </c:pt>
                <c:pt idx="275">
                  <c:v>921</c:v>
                </c:pt>
                <c:pt idx="276">
                  <c:v>934</c:v>
                </c:pt>
                <c:pt idx="277">
                  <c:v>921</c:v>
                </c:pt>
                <c:pt idx="278">
                  <c:v>940</c:v>
                </c:pt>
                <c:pt idx="279">
                  <c:v>957.33</c:v>
                </c:pt>
                <c:pt idx="280">
                  <c:v>955.25</c:v>
                </c:pt>
                <c:pt idx="281">
                  <c:v>933.67</c:v>
                </c:pt>
                <c:pt idx="282">
                  <c:v>874.67</c:v>
                </c:pt>
                <c:pt idx="283">
                  <c:v>912.67</c:v>
                </c:pt>
                <c:pt idx="284">
                  <c:v>897.33</c:v>
                </c:pt>
                <c:pt idx="285">
                  <c:v>886.25</c:v>
                </c:pt>
                <c:pt idx="286">
                  <c:v>892.75</c:v>
                </c:pt>
                <c:pt idx="287">
                  <c:v>915.25</c:v>
                </c:pt>
                <c:pt idx="288">
                  <c:v>915.25</c:v>
                </c:pt>
                <c:pt idx="289">
                  <c:v>930.33</c:v>
                </c:pt>
                <c:pt idx="290">
                  <c:v>966.67</c:v>
                </c:pt>
                <c:pt idx="291">
                  <c:v>938.5</c:v>
                </c:pt>
                <c:pt idx="292">
                  <c:v>925.5</c:v>
                </c:pt>
                <c:pt idx="293">
                  <c:v>923.63</c:v>
                </c:pt>
                <c:pt idx="294">
                  <c:v>922.17</c:v>
                </c:pt>
                <c:pt idx="295">
                  <c:v>913</c:v>
                </c:pt>
                <c:pt idx="296">
                  <c:v>865</c:v>
                </c:pt>
                <c:pt idx="297">
                  <c:v>812</c:v>
                </c:pt>
                <c:pt idx="298">
                  <c:v>831.33</c:v>
                </c:pt>
                <c:pt idx="299">
                  <c:v>835.33</c:v>
                </c:pt>
                <c:pt idx="300">
                  <c:v>860.33</c:v>
                </c:pt>
                <c:pt idx="301">
                  <c:v>879.33</c:v>
                </c:pt>
                <c:pt idx="302">
                  <c:v>941.67</c:v>
                </c:pt>
                <c:pt idx="303">
                  <c:v>961.17</c:v>
                </c:pt>
                <c:pt idx="304">
                  <c:v>966</c:v>
                </c:pt>
                <c:pt idx="305">
                  <c:v>1015.67</c:v>
                </c:pt>
                <c:pt idx="306">
                  <c:v>1067.17</c:v>
                </c:pt>
                <c:pt idx="307">
                  <c:v>1064.17</c:v>
                </c:pt>
                <c:pt idx="308">
                  <c:v>1057.5</c:v>
                </c:pt>
                <c:pt idx="309">
                  <c:v>1112</c:v>
                </c:pt>
                <c:pt idx="310">
                  <c:v>1220</c:v>
                </c:pt>
                <c:pt idx="311">
                  <c:v>1255.67</c:v>
                </c:pt>
                <c:pt idx="312">
                  <c:v>1172</c:v>
                </c:pt>
                <c:pt idx="313">
                  <c:v>1220</c:v>
                </c:pt>
                <c:pt idx="314">
                  <c:v>1156.67</c:v>
                </c:pt>
                <c:pt idx="315">
                  <c:v>1159.67</c:v>
                </c:pt>
                <c:pt idx="316">
                  <c:v>1199.5</c:v>
                </c:pt>
                <c:pt idx="317">
                  <c:v>1190.67</c:v>
                </c:pt>
                <c:pt idx="318">
                  <c:v>1185.83</c:v>
                </c:pt>
                <c:pt idx="319">
                  <c:v>1196.67</c:v>
                </c:pt>
                <c:pt idx="320">
                  <c:v>1288.08</c:v>
                </c:pt>
                <c:pt idx="321">
                  <c:v>1299.5</c:v>
                </c:pt>
                <c:pt idx="322">
                  <c:v>1281.17</c:v>
                </c:pt>
                <c:pt idx="323">
                  <c:v>1351.83</c:v>
                </c:pt>
                <c:pt idx="324">
                  <c:v>1411.5</c:v>
                </c:pt>
                <c:pt idx="325">
                  <c:v>1411.5</c:v>
                </c:pt>
                <c:pt idx="326">
                  <c:v>1248.83</c:v>
                </c:pt>
                <c:pt idx="327">
                  <c:v>1219.33</c:v>
                </c:pt>
                <c:pt idx="328">
                  <c:v>1191.5</c:v>
                </c:pt>
                <c:pt idx="329">
                  <c:v>1019.92</c:v>
                </c:pt>
                <c:pt idx="330">
                  <c:v>1077.33</c:v>
                </c:pt>
                <c:pt idx="331">
                  <c:v>1119.67</c:v>
                </c:pt>
                <c:pt idx="332">
                  <c:v>1052</c:v>
                </c:pt>
                <c:pt idx="333">
                  <c:v>1111.3</c:v>
                </c:pt>
                <c:pt idx="334">
                  <c:v>1064.33</c:v>
                </c:pt>
                <c:pt idx="335">
                  <c:v>1068.33</c:v>
                </c:pt>
                <c:pt idx="336">
                  <c:v>1035.67</c:v>
                </c:pt>
                <c:pt idx="337">
                  <c:v>1062.33</c:v>
                </c:pt>
                <c:pt idx="338">
                  <c:v>1064</c:v>
                </c:pt>
                <c:pt idx="339">
                  <c:v>1053.33</c:v>
                </c:pt>
                <c:pt idx="340">
                  <c:v>1063</c:v>
                </c:pt>
                <c:pt idx="341">
                  <c:v>1123</c:v>
                </c:pt>
                <c:pt idx="342">
                  <c:v>1054</c:v>
                </c:pt>
                <c:pt idx="343">
                  <c:v>1003.58</c:v>
                </c:pt>
                <c:pt idx="344">
                  <c:v>960.25</c:v>
                </c:pt>
                <c:pt idx="345">
                  <c:v>1021.33</c:v>
                </c:pt>
                <c:pt idx="346">
                  <c:v>1017.33</c:v>
                </c:pt>
                <c:pt idx="347">
                  <c:v>961</c:v>
                </c:pt>
                <c:pt idx="348">
                  <c:v>944.67</c:v>
                </c:pt>
                <c:pt idx="349">
                  <c:v>914.33</c:v>
                </c:pt>
                <c:pt idx="350">
                  <c:v>914.67</c:v>
                </c:pt>
                <c:pt idx="351">
                  <c:v>941.5</c:v>
                </c:pt>
                <c:pt idx="352">
                  <c:v>939.33</c:v>
                </c:pt>
                <c:pt idx="353">
                  <c:v>950</c:v>
                </c:pt>
                <c:pt idx="354">
                  <c:v>957.83</c:v>
                </c:pt>
                <c:pt idx="355">
                  <c:v>1009</c:v>
                </c:pt>
                <c:pt idx="356">
                  <c:v>1050</c:v>
                </c:pt>
                <c:pt idx="357">
                  <c:v>1074</c:v>
                </c:pt>
                <c:pt idx="358">
                  <c:v>1042</c:v>
                </c:pt>
                <c:pt idx="359">
                  <c:v>1028</c:v>
                </c:pt>
                <c:pt idx="360">
                  <c:v>1003.5</c:v>
                </c:pt>
                <c:pt idx="361">
                  <c:v>1018.83</c:v>
                </c:pt>
                <c:pt idx="362">
                  <c:v>1033.5</c:v>
                </c:pt>
                <c:pt idx="363">
                  <c:v>1022.5</c:v>
                </c:pt>
                <c:pt idx="364">
                  <c:v>1045.17</c:v>
                </c:pt>
                <c:pt idx="365">
                  <c:v>1093.17</c:v>
                </c:pt>
                <c:pt idx="366">
                  <c:v>1101</c:v>
                </c:pt>
                <c:pt idx="367">
                  <c:v>1120.33</c:v>
                </c:pt>
                <c:pt idx="368">
                  <c:v>1151.33</c:v>
                </c:pt>
                <c:pt idx="369">
                  <c:v>1105.33</c:v>
                </c:pt>
                <c:pt idx="370">
                  <c:v>1067</c:v>
                </c:pt>
                <c:pt idx="371">
                  <c:v>1056.67</c:v>
                </c:pt>
                <c:pt idx="372">
                  <c:v>977</c:v>
                </c:pt>
                <c:pt idx="373">
                  <c:v>986</c:v>
                </c:pt>
                <c:pt idx="374">
                  <c:v>981</c:v>
                </c:pt>
                <c:pt idx="375">
                  <c:v>981</c:v>
                </c:pt>
                <c:pt idx="376">
                  <c:v>991</c:v>
                </c:pt>
                <c:pt idx="377">
                  <c:v>991.33</c:v>
                </c:pt>
                <c:pt idx="378">
                  <c:v>967.5</c:v>
                </c:pt>
                <c:pt idx="379">
                  <c:v>975.33</c:v>
                </c:pt>
                <c:pt idx="380">
                  <c:v>967.33</c:v>
                </c:pt>
                <c:pt idx="381">
                  <c:v>1048.33</c:v>
                </c:pt>
                <c:pt idx="382">
                  <c:v>1044.33</c:v>
                </c:pt>
                <c:pt idx="383">
                  <c:v>1097.67</c:v>
                </c:pt>
                <c:pt idx="384">
                  <c:v>1053</c:v>
                </c:pt>
                <c:pt idx="385">
                  <c:v>1076.92</c:v>
                </c:pt>
                <c:pt idx="386">
                  <c:v>1040.67</c:v>
                </c:pt>
                <c:pt idx="387">
                  <c:v>1059.67</c:v>
                </c:pt>
                <c:pt idx="388">
                  <c:v>1095</c:v>
                </c:pt>
                <c:pt idx="389">
                  <c:v>1091.67</c:v>
                </c:pt>
                <c:pt idx="390">
                  <c:v>1160</c:v>
                </c:pt>
                <c:pt idx="391">
                  <c:v>1128.67</c:v>
                </c:pt>
                <c:pt idx="392">
                  <c:v>1122.33</c:v>
                </c:pt>
                <c:pt idx="393">
                  <c:v>1049</c:v>
                </c:pt>
                <c:pt idx="394">
                  <c:v>1031.67</c:v>
                </c:pt>
                <c:pt idx="395">
                  <c:v>1026</c:v>
                </c:pt>
                <c:pt idx="396">
                  <c:v>1013</c:v>
                </c:pt>
                <c:pt idx="397">
                  <c:v>1029.33</c:v>
                </c:pt>
                <c:pt idx="398">
                  <c:v>996.67</c:v>
                </c:pt>
                <c:pt idx="399">
                  <c:v>1019.33</c:v>
                </c:pt>
                <c:pt idx="400">
                  <c:v>1019.33</c:v>
                </c:pt>
                <c:pt idx="401">
                  <c:v>1000.5</c:v>
                </c:pt>
                <c:pt idx="402">
                  <c:v>972.6</c:v>
                </c:pt>
                <c:pt idx="403">
                  <c:v>982.17</c:v>
                </c:pt>
                <c:pt idx="404">
                  <c:v>1023</c:v>
                </c:pt>
                <c:pt idx="405">
                  <c:v>1018.33</c:v>
                </c:pt>
                <c:pt idx="406">
                  <c:v>1015</c:v>
                </c:pt>
                <c:pt idx="407">
                  <c:v>1016.33</c:v>
                </c:pt>
                <c:pt idx="408">
                  <c:v>1029</c:v>
                </c:pt>
                <c:pt idx="409">
                  <c:v>1040.33</c:v>
                </c:pt>
                <c:pt idx="410">
                  <c:v>1014</c:v>
                </c:pt>
                <c:pt idx="411">
                  <c:v>1019</c:v>
                </c:pt>
                <c:pt idx="412">
                  <c:v>1037.33</c:v>
                </c:pt>
                <c:pt idx="413">
                  <c:v>1035</c:v>
                </c:pt>
                <c:pt idx="414">
                  <c:v>1025</c:v>
                </c:pt>
                <c:pt idx="415">
                  <c:v>1001.67</c:v>
                </c:pt>
                <c:pt idx="416">
                  <c:v>1043</c:v>
                </c:pt>
                <c:pt idx="417">
                  <c:v>1026.33</c:v>
                </c:pt>
                <c:pt idx="418">
                  <c:v>1050.67</c:v>
                </c:pt>
                <c:pt idx="419">
                  <c:v>1058</c:v>
                </c:pt>
                <c:pt idx="420">
                  <c:v>1045.67</c:v>
                </c:pt>
                <c:pt idx="421">
                  <c:v>1056</c:v>
                </c:pt>
                <c:pt idx="422">
                  <c:v>1039</c:v>
                </c:pt>
                <c:pt idx="423">
                  <c:v>1022.67</c:v>
                </c:pt>
                <c:pt idx="424">
                  <c:v>1010.67</c:v>
                </c:pt>
                <c:pt idx="425">
                  <c:v>1024</c:v>
                </c:pt>
                <c:pt idx="426">
                  <c:v>1039</c:v>
                </c:pt>
                <c:pt idx="427">
                  <c:v>1045.67</c:v>
                </c:pt>
                <c:pt idx="428">
                  <c:v>1031.33</c:v>
                </c:pt>
                <c:pt idx="429">
                  <c:v>1038.33</c:v>
                </c:pt>
                <c:pt idx="430">
                  <c:v>1038.67</c:v>
                </c:pt>
                <c:pt idx="431">
                  <c:v>1048</c:v>
                </c:pt>
                <c:pt idx="432">
                  <c:v>1036</c:v>
                </c:pt>
                <c:pt idx="433">
                  <c:v>1024.67</c:v>
                </c:pt>
                <c:pt idx="434">
                  <c:v>1008.33</c:v>
                </c:pt>
                <c:pt idx="435">
                  <c:v>996.67</c:v>
                </c:pt>
                <c:pt idx="436">
                  <c:v>1004.33</c:v>
                </c:pt>
                <c:pt idx="437">
                  <c:v>982</c:v>
                </c:pt>
                <c:pt idx="438">
                  <c:v>958.33</c:v>
                </c:pt>
                <c:pt idx="439">
                  <c:v>928</c:v>
                </c:pt>
                <c:pt idx="440">
                  <c:v>929</c:v>
                </c:pt>
                <c:pt idx="441">
                  <c:v>864</c:v>
                </c:pt>
                <c:pt idx="442">
                  <c:v>838</c:v>
                </c:pt>
                <c:pt idx="443">
                  <c:v>838.67</c:v>
                </c:pt>
                <c:pt idx="444">
                  <c:v>865.17</c:v>
                </c:pt>
                <c:pt idx="445">
                  <c:v>922</c:v>
                </c:pt>
                <c:pt idx="446">
                  <c:v>896.67</c:v>
                </c:pt>
                <c:pt idx="447">
                  <c:v>837</c:v>
                </c:pt>
                <c:pt idx="448">
                  <c:v>848.33</c:v>
                </c:pt>
                <c:pt idx="449">
                  <c:v>846.83</c:v>
                </c:pt>
                <c:pt idx="450">
                  <c:v>833.67</c:v>
                </c:pt>
                <c:pt idx="451">
                  <c:v>801.33</c:v>
                </c:pt>
                <c:pt idx="452">
                  <c:v>826.67</c:v>
                </c:pt>
                <c:pt idx="453">
                  <c:v>812.33</c:v>
                </c:pt>
                <c:pt idx="454">
                  <c:v>805.67</c:v>
                </c:pt>
                <c:pt idx="455">
                  <c:v>823.33</c:v>
                </c:pt>
                <c:pt idx="456">
                  <c:v>829.33</c:v>
                </c:pt>
                <c:pt idx="457">
                  <c:v>819.33</c:v>
                </c:pt>
                <c:pt idx="458">
                  <c:v>844</c:v>
                </c:pt>
                <c:pt idx="459">
                  <c:v>857</c:v>
                </c:pt>
                <c:pt idx="460">
                  <c:v>897.33</c:v>
                </c:pt>
                <c:pt idx="461">
                  <c:v>864.33</c:v>
                </c:pt>
                <c:pt idx="463">
                  <c:v>881.67</c:v>
                </c:pt>
                <c:pt idx="464">
                  <c:v>882.33</c:v>
                </c:pt>
                <c:pt idx="465">
                  <c:v>884.67</c:v>
                </c:pt>
                <c:pt idx="466">
                  <c:v>860</c:v>
                </c:pt>
                <c:pt idx="467">
                  <c:v>833</c:v>
                </c:pt>
                <c:pt idx="468">
                  <c:v>836.67</c:v>
                </c:pt>
                <c:pt idx="469">
                  <c:v>840</c:v>
                </c:pt>
                <c:pt idx="470">
                  <c:v>847.67</c:v>
                </c:pt>
                <c:pt idx="471">
                  <c:v>802</c:v>
                </c:pt>
                <c:pt idx="472">
                  <c:v>732.33</c:v>
                </c:pt>
                <c:pt idx="473">
                  <c:v>739</c:v>
                </c:pt>
                <c:pt idx="474">
                  <c:v>751</c:v>
                </c:pt>
                <c:pt idx="475">
                  <c:v>747.33</c:v>
                </c:pt>
                <c:pt idx="476">
                  <c:v>784.67</c:v>
                </c:pt>
                <c:pt idx="477">
                  <c:v>836.33</c:v>
                </c:pt>
                <c:pt idx="478">
                  <c:v>824.67</c:v>
                </c:pt>
                <c:pt idx="479">
                  <c:v>840.33</c:v>
                </c:pt>
                <c:pt idx="480">
                  <c:v>817.33</c:v>
                </c:pt>
                <c:pt idx="481">
                  <c:v>852.83</c:v>
                </c:pt>
                <c:pt idx="482">
                  <c:v>895</c:v>
                </c:pt>
                <c:pt idx="483">
                  <c:v>865.67</c:v>
                </c:pt>
                <c:pt idx="484">
                  <c:v>838.67</c:v>
                </c:pt>
                <c:pt idx="485">
                  <c:v>835.67</c:v>
                </c:pt>
                <c:pt idx="486">
                  <c:v>837.33</c:v>
                </c:pt>
                <c:pt idx="487">
                  <c:v>872</c:v>
                </c:pt>
                <c:pt idx="488">
                  <c:v>857.33</c:v>
                </c:pt>
                <c:pt idx="489">
                  <c:v>830.67</c:v>
                </c:pt>
                <c:pt idx="490">
                  <c:v>827</c:v>
                </c:pt>
                <c:pt idx="491">
                  <c:v>856.33</c:v>
                </c:pt>
                <c:pt idx="492">
                  <c:v>847.67</c:v>
                </c:pt>
                <c:pt idx="493">
                  <c:v>829</c:v>
                </c:pt>
                <c:pt idx="494">
                  <c:v>830.33</c:v>
                </c:pt>
                <c:pt idx="495">
                  <c:v>814.67</c:v>
                </c:pt>
                <c:pt idx="496">
                  <c:v>813</c:v>
                </c:pt>
                <c:pt idx="497">
                  <c:v>794.83</c:v>
                </c:pt>
                <c:pt idx="498">
                  <c:v>797.17</c:v>
                </c:pt>
                <c:pt idx="499">
                  <c:v>782.17</c:v>
                </c:pt>
                <c:pt idx="500">
                  <c:v>814</c:v>
                </c:pt>
                <c:pt idx="501">
                  <c:v>819.33</c:v>
                </c:pt>
                <c:pt idx="502">
                  <c:v>822.33</c:v>
                </c:pt>
                <c:pt idx="503">
                  <c:v>830.67</c:v>
                </c:pt>
                <c:pt idx="504">
                  <c:v>822.67</c:v>
                </c:pt>
                <c:pt idx="505">
                  <c:v>836.33</c:v>
                </c:pt>
                <c:pt idx="506">
                  <c:v>837.33</c:v>
                </c:pt>
                <c:pt idx="507">
                  <c:v>830.67</c:v>
                </c:pt>
                <c:pt idx="508">
                  <c:v>865.33</c:v>
                </c:pt>
                <c:pt idx="509">
                  <c:v>918</c:v>
                </c:pt>
                <c:pt idx="510">
                  <c:v>893</c:v>
                </c:pt>
                <c:pt idx="511">
                  <c:v>890</c:v>
                </c:pt>
                <c:pt idx="512">
                  <c:v>878</c:v>
                </c:pt>
                <c:pt idx="513">
                  <c:v>921.67</c:v>
                </c:pt>
                <c:pt idx="514">
                  <c:v>912.33</c:v>
                </c:pt>
                <c:pt idx="515">
                  <c:v>895.67</c:v>
                </c:pt>
                <c:pt idx="516">
                  <c:v>899.33</c:v>
                </c:pt>
                <c:pt idx="517">
                  <c:v>925</c:v>
                </c:pt>
                <c:pt idx="518">
                  <c:v>930.67</c:v>
                </c:pt>
                <c:pt idx="519">
                  <c:v>1074.67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372-4CF7-BCE5-472A3545145F}"/>
            </c:ext>
          </c:extLst>
        </c:ser>
        <c:ser>
          <c:idx val="3"/>
          <c:order val="3"/>
          <c:tx>
            <c:strRef>
              <c:f>圖片順序!$E$1</c:f>
              <c:strCache>
                <c:ptCount val="1"/>
                <c:pt idx="0">
                  <c:v>PTA(遠東區CFR)</c:v>
                </c:pt>
              </c:strCache>
            </c:strRef>
          </c:tx>
          <c:marker>
            <c:symbol val="none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圖片順序!$E$412:$E$931</c:f>
              <c:numCache>
                <c:formatCode>#,##0_ </c:formatCode>
                <c:ptCount val="520"/>
                <c:pt idx="0">
                  <c:v>602</c:v>
                </c:pt>
                <c:pt idx="1">
                  <c:v>601</c:v>
                </c:pt>
                <c:pt idx="2">
                  <c:v>611</c:v>
                </c:pt>
                <c:pt idx="3">
                  <c:v>609</c:v>
                </c:pt>
                <c:pt idx="4">
                  <c:v>617</c:v>
                </c:pt>
                <c:pt idx="5">
                  <c:v>619</c:v>
                </c:pt>
                <c:pt idx="6">
                  <c:v>622</c:v>
                </c:pt>
                <c:pt idx="7">
                  <c:v>609</c:v>
                </c:pt>
                <c:pt idx="8">
                  <c:v>599</c:v>
                </c:pt>
                <c:pt idx="9">
                  <c:v>602</c:v>
                </c:pt>
                <c:pt idx="10">
                  <c:v>599</c:v>
                </c:pt>
                <c:pt idx="11">
                  <c:v>602</c:v>
                </c:pt>
                <c:pt idx="12">
                  <c:v>606</c:v>
                </c:pt>
                <c:pt idx="13">
                  <c:v>608</c:v>
                </c:pt>
                <c:pt idx="14">
                  <c:v>612</c:v>
                </c:pt>
                <c:pt idx="15">
                  <c:v>618</c:v>
                </c:pt>
                <c:pt idx="16">
                  <c:v>612</c:v>
                </c:pt>
                <c:pt idx="17">
                  <c:v>611</c:v>
                </c:pt>
                <c:pt idx="18">
                  <c:v>613</c:v>
                </c:pt>
                <c:pt idx="19">
                  <c:v>610</c:v>
                </c:pt>
                <c:pt idx="20">
                  <c:v>620</c:v>
                </c:pt>
                <c:pt idx="21">
                  <c:v>603</c:v>
                </c:pt>
                <c:pt idx="22">
                  <c:v>606</c:v>
                </c:pt>
                <c:pt idx="23">
                  <c:v>604</c:v>
                </c:pt>
                <c:pt idx="24">
                  <c:v>605</c:v>
                </c:pt>
                <c:pt idx="25">
                  <c:v>610</c:v>
                </c:pt>
                <c:pt idx="26">
                  <c:v>605.5</c:v>
                </c:pt>
                <c:pt idx="27">
                  <c:v>600.6</c:v>
                </c:pt>
                <c:pt idx="28">
                  <c:v>600.6</c:v>
                </c:pt>
                <c:pt idx="29">
                  <c:v>603</c:v>
                </c:pt>
                <c:pt idx="30">
                  <c:v>610</c:v>
                </c:pt>
                <c:pt idx="31">
                  <c:v>606</c:v>
                </c:pt>
                <c:pt idx="32">
                  <c:v>609</c:v>
                </c:pt>
                <c:pt idx="33">
                  <c:v>602.79999999999995</c:v>
                </c:pt>
                <c:pt idx="34">
                  <c:v>603.4</c:v>
                </c:pt>
                <c:pt idx="35">
                  <c:v>601.20000000000005</c:v>
                </c:pt>
                <c:pt idx="36">
                  <c:v>603</c:v>
                </c:pt>
                <c:pt idx="37">
                  <c:v>604.6</c:v>
                </c:pt>
                <c:pt idx="38">
                  <c:v>616</c:v>
                </c:pt>
                <c:pt idx="39">
                  <c:v>629</c:v>
                </c:pt>
                <c:pt idx="40">
                  <c:v>628</c:v>
                </c:pt>
                <c:pt idx="41">
                  <c:v>628</c:v>
                </c:pt>
                <c:pt idx="42">
                  <c:v>640</c:v>
                </c:pt>
                <c:pt idx="43">
                  <c:v>642</c:v>
                </c:pt>
                <c:pt idx="44">
                  <c:v>646</c:v>
                </c:pt>
                <c:pt idx="45">
                  <c:v>661.8</c:v>
                </c:pt>
                <c:pt idx="46">
                  <c:v>666.5</c:v>
                </c:pt>
                <c:pt idx="47">
                  <c:v>684</c:v>
                </c:pt>
                <c:pt idx="48">
                  <c:v>687</c:v>
                </c:pt>
                <c:pt idx="49">
                  <c:v>686</c:v>
                </c:pt>
                <c:pt idx="50">
                  <c:v>675</c:v>
                </c:pt>
                <c:pt idx="51">
                  <c:v>669</c:v>
                </c:pt>
                <c:pt idx="52">
                  <c:v>648.4</c:v>
                </c:pt>
                <c:pt idx="53">
                  <c:v>647</c:v>
                </c:pt>
                <c:pt idx="54">
                  <c:v>642</c:v>
                </c:pt>
                <c:pt idx="55">
                  <c:v>651</c:v>
                </c:pt>
                <c:pt idx="56">
                  <c:v>629</c:v>
                </c:pt>
                <c:pt idx="57">
                  <c:v>627</c:v>
                </c:pt>
                <c:pt idx="58">
                  <c:v>619</c:v>
                </c:pt>
                <c:pt idx="59">
                  <c:v>620.5</c:v>
                </c:pt>
                <c:pt idx="60">
                  <c:v>611</c:v>
                </c:pt>
                <c:pt idx="61">
                  <c:v>626</c:v>
                </c:pt>
                <c:pt idx="62">
                  <c:v>607</c:v>
                </c:pt>
                <c:pt idx="63">
                  <c:v>616</c:v>
                </c:pt>
                <c:pt idx="64">
                  <c:v>617.79999999999995</c:v>
                </c:pt>
                <c:pt idx="65">
                  <c:v>606</c:v>
                </c:pt>
                <c:pt idx="66">
                  <c:v>608</c:v>
                </c:pt>
                <c:pt idx="67">
                  <c:v>615</c:v>
                </c:pt>
                <c:pt idx="68">
                  <c:v>644</c:v>
                </c:pt>
                <c:pt idx="69">
                  <c:v>651</c:v>
                </c:pt>
                <c:pt idx="70">
                  <c:v>644</c:v>
                </c:pt>
                <c:pt idx="71">
                  <c:v>637</c:v>
                </c:pt>
                <c:pt idx="72">
                  <c:v>633</c:v>
                </c:pt>
                <c:pt idx="73">
                  <c:v>631</c:v>
                </c:pt>
                <c:pt idx="74">
                  <c:v>634</c:v>
                </c:pt>
                <c:pt idx="75">
                  <c:v>634</c:v>
                </c:pt>
                <c:pt idx="76">
                  <c:v>650</c:v>
                </c:pt>
                <c:pt idx="77">
                  <c:v>649.20000000000005</c:v>
                </c:pt>
                <c:pt idx="78">
                  <c:v>651</c:v>
                </c:pt>
                <c:pt idx="79">
                  <c:v>649</c:v>
                </c:pt>
                <c:pt idx="80">
                  <c:v>649</c:v>
                </c:pt>
                <c:pt idx="81">
                  <c:v>647</c:v>
                </c:pt>
                <c:pt idx="82">
                  <c:v>645.5</c:v>
                </c:pt>
                <c:pt idx="83">
                  <c:v>646</c:v>
                </c:pt>
                <c:pt idx="84">
                  <c:v>655</c:v>
                </c:pt>
                <c:pt idx="85">
                  <c:v>680</c:v>
                </c:pt>
                <c:pt idx="86">
                  <c:v>695</c:v>
                </c:pt>
                <c:pt idx="87">
                  <c:v>695</c:v>
                </c:pt>
                <c:pt idx="88">
                  <c:v>701</c:v>
                </c:pt>
                <c:pt idx="89">
                  <c:v>714</c:v>
                </c:pt>
                <c:pt idx="90">
                  <c:v>719</c:v>
                </c:pt>
                <c:pt idx="91">
                  <c:v>709</c:v>
                </c:pt>
                <c:pt idx="92">
                  <c:v>714</c:v>
                </c:pt>
                <c:pt idx="93">
                  <c:v>722.75</c:v>
                </c:pt>
                <c:pt idx="94">
                  <c:v>734</c:v>
                </c:pt>
                <c:pt idx="95">
                  <c:v>729</c:v>
                </c:pt>
                <c:pt idx="96">
                  <c:v>734</c:v>
                </c:pt>
                <c:pt idx="97">
                  <c:v>745.6</c:v>
                </c:pt>
                <c:pt idx="98">
                  <c:v>759</c:v>
                </c:pt>
                <c:pt idx="99">
                  <c:v>759</c:v>
                </c:pt>
                <c:pt idx="100">
                  <c:v>768</c:v>
                </c:pt>
                <c:pt idx="101">
                  <c:v>785</c:v>
                </c:pt>
                <c:pt idx="102">
                  <c:v>790.2</c:v>
                </c:pt>
                <c:pt idx="103">
                  <c:v>776</c:v>
                </c:pt>
                <c:pt idx="104">
                  <c:v>776</c:v>
                </c:pt>
                <c:pt idx="105">
                  <c:v>759</c:v>
                </c:pt>
                <c:pt idx="106">
                  <c:v>764</c:v>
                </c:pt>
                <c:pt idx="107">
                  <c:v>779</c:v>
                </c:pt>
                <c:pt idx="108">
                  <c:v>789</c:v>
                </c:pt>
                <c:pt idx="109">
                  <c:v>789</c:v>
                </c:pt>
                <c:pt idx="110">
                  <c:v>795</c:v>
                </c:pt>
                <c:pt idx="111">
                  <c:v>809</c:v>
                </c:pt>
                <c:pt idx="112">
                  <c:v>820</c:v>
                </c:pt>
                <c:pt idx="113">
                  <c:v>822</c:v>
                </c:pt>
                <c:pt idx="114">
                  <c:v>836</c:v>
                </c:pt>
                <c:pt idx="115">
                  <c:v>840</c:v>
                </c:pt>
                <c:pt idx="116">
                  <c:v>840</c:v>
                </c:pt>
                <c:pt idx="117">
                  <c:v>829</c:v>
                </c:pt>
                <c:pt idx="118">
                  <c:v>844</c:v>
                </c:pt>
                <c:pt idx="119">
                  <c:v>847</c:v>
                </c:pt>
                <c:pt idx="120">
                  <c:v>848.2</c:v>
                </c:pt>
                <c:pt idx="121">
                  <c:v>844</c:v>
                </c:pt>
                <c:pt idx="122">
                  <c:v>849</c:v>
                </c:pt>
                <c:pt idx="123">
                  <c:v>869</c:v>
                </c:pt>
                <c:pt idx="124">
                  <c:v>907.25</c:v>
                </c:pt>
                <c:pt idx="125">
                  <c:v>959</c:v>
                </c:pt>
                <c:pt idx="126">
                  <c:v>981.5</c:v>
                </c:pt>
                <c:pt idx="127">
                  <c:v>1040</c:v>
                </c:pt>
                <c:pt idx="128">
                  <c:v>1065</c:v>
                </c:pt>
                <c:pt idx="129">
                  <c:v>1074</c:v>
                </c:pt>
                <c:pt idx="130">
                  <c:v>1034</c:v>
                </c:pt>
                <c:pt idx="131">
                  <c:v>1029</c:v>
                </c:pt>
                <c:pt idx="132">
                  <c:v>1029</c:v>
                </c:pt>
                <c:pt idx="133">
                  <c:v>1020</c:v>
                </c:pt>
                <c:pt idx="134">
                  <c:v>1007.4</c:v>
                </c:pt>
                <c:pt idx="135">
                  <c:v>969.4</c:v>
                </c:pt>
                <c:pt idx="136">
                  <c:v>936.2</c:v>
                </c:pt>
                <c:pt idx="137">
                  <c:v>919</c:v>
                </c:pt>
                <c:pt idx="138">
                  <c:v>914</c:v>
                </c:pt>
                <c:pt idx="139">
                  <c:v>839</c:v>
                </c:pt>
                <c:pt idx="140">
                  <c:v>838.8</c:v>
                </c:pt>
                <c:pt idx="141">
                  <c:v>849</c:v>
                </c:pt>
                <c:pt idx="142">
                  <c:v>855</c:v>
                </c:pt>
                <c:pt idx="143">
                  <c:v>820</c:v>
                </c:pt>
                <c:pt idx="144">
                  <c:v>805</c:v>
                </c:pt>
                <c:pt idx="145">
                  <c:v>784</c:v>
                </c:pt>
                <c:pt idx="146">
                  <c:v>798.8</c:v>
                </c:pt>
                <c:pt idx="147">
                  <c:v>813.2</c:v>
                </c:pt>
                <c:pt idx="148">
                  <c:v>824</c:v>
                </c:pt>
                <c:pt idx="149">
                  <c:v>846</c:v>
                </c:pt>
                <c:pt idx="150">
                  <c:v>846</c:v>
                </c:pt>
                <c:pt idx="151">
                  <c:v>854</c:v>
                </c:pt>
                <c:pt idx="152">
                  <c:v>839</c:v>
                </c:pt>
                <c:pt idx="153">
                  <c:v>846</c:v>
                </c:pt>
                <c:pt idx="154">
                  <c:v>862</c:v>
                </c:pt>
                <c:pt idx="155">
                  <c:v>862</c:v>
                </c:pt>
                <c:pt idx="156">
                  <c:v>849</c:v>
                </c:pt>
                <c:pt idx="157">
                  <c:v>844</c:v>
                </c:pt>
                <c:pt idx="158">
                  <c:v>839</c:v>
                </c:pt>
                <c:pt idx="159">
                  <c:v>849</c:v>
                </c:pt>
                <c:pt idx="160">
                  <c:v>844</c:v>
                </c:pt>
                <c:pt idx="161">
                  <c:v>834</c:v>
                </c:pt>
                <c:pt idx="162">
                  <c:v>824</c:v>
                </c:pt>
                <c:pt idx="163">
                  <c:v>829</c:v>
                </c:pt>
                <c:pt idx="164">
                  <c:v>817</c:v>
                </c:pt>
                <c:pt idx="165">
                  <c:v>769</c:v>
                </c:pt>
                <c:pt idx="166">
                  <c:v>749</c:v>
                </c:pt>
                <c:pt idx="167">
                  <c:v>716.5</c:v>
                </c:pt>
                <c:pt idx="168">
                  <c:v>708.4</c:v>
                </c:pt>
                <c:pt idx="169">
                  <c:v>718.4</c:v>
                </c:pt>
                <c:pt idx="170">
                  <c:v>741.2</c:v>
                </c:pt>
                <c:pt idx="171">
                  <c:v>789</c:v>
                </c:pt>
                <c:pt idx="172">
                  <c:v>759</c:v>
                </c:pt>
                <c:pt idx="173">
                  <c:v>753</c:v>
                </c:pt>
                <c:pt idx="174">
                  <c:v>709</c:v>
                </c:pt>
                <c:pt idx="175">
                  <c:v>709</c:v>
                </c:pt>
                <c:pt idx="176">
                  <c:v>687.5</c:v>
                </c:pt>
                <c:pt idx="177">
                  <c:v>684</c:v>
                </c:pt>
                <c:pt idx="178">
                  <c:v>666</c:v>
                </c:pt>
                <c:pt idx="179">
                  <c:v>654</c:v>
                </c:pt>
                <c:pt idx="180">
                  <c:v>655.6</c:v>
                </c:pt>
                <c:pt idx="181">
                  <c:v>649</c:v>
                </c:pt>
                <c:pt idx="182">
                  <c:v>668</c:v>
                </c:pt>
                <c:pt idx="183">
                  <c:v>652</c:v>
                </c:pt>
                <c:pt idx="184">
                  <c:v>649</c:v>
                </c:pt>
                <c:pt idx="185">
                  <c:v>648</c:v>
                </c:pt>
                <c:pt idx="186">
                  <c:v>642</c:v>
                </c:pt>
                <c:pt idx="187">
                  <c:v>631</c:v>
                </c:pt>
                <c:pt idx="188">
                  <c:v>622.75</c:v>
                </c:pt>
                <c:pt idx="189">
                  <c:v>607</c:v>
                </c:pt>
                <c:pt idx="190">
                  <c:v>609</c:v>
                </c:pt>
                <c:pt idx="191">
                  <c:v>610</c:v>
                </c:pt>
                <c:pt idx="192">
                  <c:v>605.20000000000005</c:v>
                </c:pt>
                <c:pt idx="193">
                  <c:v>605</c:v>
                </c:pt>
                <c:pt idx="194">
                  <c:v>616</c:v>
                </c:pt>
                <c:pt idx="195">
                  <c:v>620</c:v>
                </c:pt>
                <c:pt idx="196">
                  <c:v>630.5</c:v>
                </c:pt>
                <c:pt idx="197">
                  <c:v>634.75</c:v>
                </c:pt>
                <c:pt idx="198">
                  <c:v>632.6</c:v>
                </c:pt>
                <c:pt idx="199">
                  <c:v>624</c:v>
                </c:pt>
                <c:pt idx="201">
                  <c:v>624</c:v>
                </c:pt>
                <c:pt idx="202">
                  <c:v>575</c:v>
                </c:pt>
                <c:pt idx="203">
                  <c:v>574</c:v>
                </c:pt>
                <c:pt idx="204">
                  <c:v>569</c:v>
                </c:pt>
                <c:pt idx="205">
                  <c:v>544</c:v>
                </c:pt>
                <c:pt idx="206">
                  <c:v>551</c:v>
                </c:pt>
                <c:pt idx="207">
                  <c:v>498</c:v>
                </c:pt>
                <c:pt idx="208">
                  <c:v>466</c:v>
                </c:pt>
                <c:pt idx="209">
                  <c:v>438</c:v>
                </c:pt>
                <c:pt idx="210">
                  <c:v>427</c:v>
                </c:pt>
                <c:pt idx="211">
                  <c:v>424</c:v>
                </c:pt>
                <c:pt idx="212">
                  <c:v>414</c:v>
                </c:pt>
                <c:pt idx="213">
                  <c:v>404</c:v>
                </c:pt>
                <c:pt idx="214">
                  <c:v>404</c:v>
                </c:pt>
                <c:pt idx="215">
                  <c:v>411.5</c:v>
                </c:pt>
                <c:pt idx="216">
                  <c:v>416</c:v>
                </c:pt>
                <c:pt idx="217">
                  <c:v>430</c:v>
                </c:pt>
                <c:pt idx="218">
                  <c:v>429</c:v>
                </c:pt>
                <c:pt idx="219">
                  <c:v>431</c:v>
                </c:pt>
                <c:pt idx="220">
                  <c:v>433.8</c:v>
                </c:pt>
                <c:pt idx="221">
                  <c:v>444</c:v>
                </c:pt>
                <c:pt idx="222">
                  <c:v>443</c:v>
                </c:pt>
                <c:pt idx="223">
                  <c:v>439</c:v>
                </c:pt>
                <c:pt idx="224">
                  <c:v>439</c:v>
                </c:pt>
                <c:pt idx="225">
                  <c:v>439</c:v>
                </c:pt>
                <c:pt idx="226">
                  <c:v>434.4</c:v>
                </c:pt>
                <c:pt idx="227">
                  <c:v>436</c:v>
                </c:pt>
                <c:pt idx="228">
                  <c:v>438.2</c:v>
                </c:pt>
                <c:pt idx="229">
                  <c:v>444</c:v>
                </c:pt>
                <c:pt idx="230">
                  <c:v>444.8</c:v>
                </c:pt>
                <c:pt idx="231">
                  <c:v>445.6</c:v>
                </c:pt>
                <c:pt idx="232">
                  <c:v>445.8</c:v>
                </c:pt>
                <c:pt idx="233">
                  <c:v>443</c:v>
                </c:pt>
                <c:pt idx="234">
                  <c:v>441.6</c:v>
                </c:pt>
                <c:pt idx="235">
                  <c:v>438.2</c:v>
                </c:pt>
                <c:pt idx="236">
                  <c:v>429</c:v>
                </c:pt>
                <c:pt idx="237">
                  <c:v>429</c:v>
                </c:pt>
                <c:pt idx="238">
                  <c:v>434</c:v>
                </c:pt>
                <c:pt idx="239">
                  <c:v>445.2</c:v>
                </c:pt>
                <c:pt idx="240">
                  <c:v>434</c:v>
                </c:pt>
                <c:pt idx="241">
                  <c:v>419.8</c:v>
                </c:pt>
                <c:pt idx="242">
                  <c:v>424</c:v>
                </c:pt>
                <c:pt idx="243">
                  <c:v>434</c:v>
                </c:pt>
                <c:pt idx="244">
                  <c:v>449</c:v>
                </c:pt>
                <c:pt idx="245">
                  <c:v>453</c:v>
                </c:pt>
                <c:pt idx="246">
                  <c:v>467.8</c:v>
                </c:pt>
                <c:pt idx="247">
                  <c:v>481</c:v>
                </c:pt>
                <c:pt idx="248">
                  <c:v>481</c:v>
                </c:pt>
                <c:pt idx="250">
                  <c:v>521</c:v>
                </c:pt>
                <c:pt idx="251">
                  <c:v>548.6</c:v>
                </c:pt>
                <c:pt idx="252">
                  <c:v>546.4</c:v>
                </c:pt>
                <c:pt idx="253">
                  <c:v>544</c:v>
                </c:pt>
                <c:pt idx="254">
                  <c:v>572</c:v>
                </c:pt>
                <c:pt idx="255">
                  <c:v>579</c:v>
                </c:pt>
                <c:pt idx="256">
                  <c:v>591</c:v>
                </c:pt>
                <c:pt idx="257">
                  <c:v>658.8</c:v>
                </c:pt>
                <c:pt idx="258">
                  <c:v>671</c:v>
                </c:pt>
                <c:pt idx="259">
                  <c:v>672.2</c:v>
                </c:pt>
                <c:pt idx="260">
                  <c:v>665.2</c:v>
                </c:pt>
                <c:pt idx="261">
                  <c:v>637</c:v>
                </c:pt>
                <c:pt idx="262">
                  <c:v>641.5</c:v>
                </c:pt>
                <c:pt idx="263">
                  <c:v>636</c:v>
                </c:pt>
                <c:pt idx="264">
                  <c:v>651.6</c:v>
                </c:pt>
                <c:pt idx="265">
                  <c:v>661.8</c:v>
                </c:pt>
                <c:pt idx="266">
                  <c:v>669</c:v>
                </c:pt>
                <c:pt idx="267">
                  <c:v>675.2</c:v>
                </c:pt>
                <c:pt idx="268">
                  <c:v>668.75</c:v>
                </c:pt>
                <c:pt idx="269">
                  <c:v>662.2</c:v>
                </c:pt>
                <c:pt idx="270">
                  <c:v>662</c:v>
                </c:pt>
                <c:pt idx="271">
                  <c:v>662.4</c:v>
                </c:pt>
                <c:pt idx="272">
                  <c:v>665.6</c:v>
                </c:pt>
                <c:pt idx="273">
                  <c:v>673</c:v>
                </c:pt>
                <c:pt idx="274">
                  <c:v>690.4</c:v>
                </c:pt>
                <c:pt idx="275">
                  <c:v>707.6</c:v>
                </c:pt>
                <c:pt idx="276">
                  <c:v>718.4</c:v>
                </c:pt>
                <c:pt idx="277">
                  <c:v>714.2</c:v>
                </c:pt>
                <c:pt idx="278">
                  <c:v>716.75</c:v>
                </c:pt>
                <c:pt idx="279">
                  <c:v>734.2</c:v>
                </c:pt>
                <c:pt idx="280">
                  <c:v>731</c:v>
                </c:pt>
                <c:pt idx="281">
                  <c:v>727.75</c:v>
                </c:pt>
                <c:pt idx="282">
                  <c:v>699.8</c:v>
                </c:pt>
                <c:pt idx="283">
                  <c:v>692</c:v>
                </c:pt>
                <c:pt idx="284">
                  <c:v>688.2</c:v>
                </c:pt>
                <c:pt idx="285">
                  <c:v>678.8</c:v>
                </c:pt>
                <c:pt idx="286">
                  <c:v>693</c:v>
                </c:pt>
                <c:pt idx="287">
                  <c:v>694.2</c:v>
                </c:pt>
                <c:pt idx="288">
                  <c:v>690.8</c:v>
                </c:pt>
                <c:pt idx="289">
                  <c:v>696.6</c:v>
                </c:pt>
                <c:pt idx="290">
                  <c:v>743</c:v>
                </c:pt>
                <c:pt idx="291">
                  <c:v>743.8</c:v>
                </c:pt>
                <c:pt idx="292">
                  <c:v>726</c:v>
                </c:pt>
                <c:pt idx="293">
                  <c:v>714.75</c:v>
                </c:pt>
                <c:pt idx="294">
                  <c:v>719.2</c:v>
                </c:pt>
                <c:pt idx="295">
                  <c:v>705.6</c:v>
                </c:pt>
                <c:pt idx="296">
                  <c:v>691</c:v>
                </c:pt>
                <c:pt idx="297">
                  <c:v>646.4</c:v>
                </c:pt>
                <c:pt idx="298">
                  <c:v>657.2</c:v>
                </c:pt>
                <c:pt idx="299">
                  <c:v>659.4</c:v>
                </c:pt>
                <c:pt idx="300">
                  <c:v>662.8</c:v>
                </c:pt>
                <c:pt idx="301">
                  <c:v>692.75</c:v>
                </c:pt>
                <c:pt idx="302">
                  <c:v>720</c:v>
                </c:pt>
                <c:pt idx="303">
                  <c:v>742.2</c:v>
                </c:pt>
                <c:pt idx="304">
                  <c:v>759.8</c:v>
                </c:pt>
                <c:pt idx="305">
                  <c:v>769.6</c:v>
                </c:pt>
                <c:pt idx="306">
                  <c:v>784</c:v>
                </c:pt>
                <c:pt idx="307">
                  <c:v>828.8</c:v>
                </c:pt>
                <c:pt idx="308">
                  <c:v>816.4</c:v>
                </c:pt>
                <c:pt idx="309">
                  <c:v>833.4</c:v>
                </c:pt>
                <c:pt idx="310">
                  <c:v>879.2</c:v>
                </c:pt>
                <c:pt idx="311">
                  <c:v>949</c:v>
                </c:pt>
                <c:pt idx="312">
                  <c:v>847.2</c:v>
                </c:pt>
                <c:pt idx="313">
                  <c:v>890.4</c:v>
                </c:pt>
                <c:pt idx="314">
                  <c:v>891.8</c:v>
                </c:pt>
                <c:pt idx="315">
                  <c:v>907.6</c:v>
                </c:pt>
                <c:pt idx="316">
                  <c:v>915.75</c:v>
                </c:pt>
                <c:pt idx="317">
                  <c:v>930.6</c:v>
                </c:pt>
                <c:pt idx="318">
                  <c:v>902.8</c:v>
                </c:pt>
                <c:pt idx="319">
                  <c:v>922.67</c:v>
                </c:pt>
                <c:pt idx="320">
                  <c:v>951.8</c:v>
                </c:pt>
                <c:pt idx="321">
                  <c:v>973</c:v>
                </c:pt>
                <c:pt idx="322">
                  <c:v>976.4</c:v>
                </c:pt>
                <c:pt idx="323">
                  <c:v>967.2</c:v>
                </c:pt>
                <c:pt idx="324">
                  <c:v>1059.9000000000001</c:v>
                </c:pt>
                <c:pt idx="325">
                  <c:v>1059.9000000000001</c:v>
                </c:pt>
                <c:pt idx="326">
                  <c:v>969</c:v>
                </c:pt>
                <c:pt idx="327">
                  <c:v>935.8</c:v>
                </c:pt>
                <c:pt idx="328">
                  <c:v>921.8</c:v>
                </c:pt>
                <c:pt idx="329">
                  <c:v>818</c:v>
                </c:pt>
                <c:pt idx="330">
                  <c:v>794</c:v>
                </c:pt>
                <c:pt idx="331">
                  <c:v>831</c:v>
                </c:pt>
                <c:pt idx="332">
                  <c:v>813.2</c:v>
                </c:pt>
                <c:pt idx="333">
                  <c:v>820.75</c:v>
                </c:pt>
                <c:pt idx="334">
                  <c:v>821.6</c:v>
                </c:pt>
                <c:pt idx="335">
                  <c:v>823.6</c:v>
                </c:pt>
                <c:pt idx="336">
                  <c:v>819</c:v>
                </c:pt>
                <c:pt idx="337">
                  <c:v>831.8</c:v>
                </c:pt>
                <c:pt idx="338">
                  <c:v>842.4</c:v>
                </c:pt>
                <c:pt idx="339">
                  <c:v>830</c:v>
                </c:pt>
                <c:pt idx="340">
                  <c:v>816</c:v>
                </c:pt>
                <c:pt idx="341">
                  <c:v>848.2</c:v>
                </c:pt>
                <c:pt idx="342">
                  <c:v>836.4</c:v>
                </c:pt>
                <c:pt idx="343">
                  <c:v>797</c:v>
                </c:pt>
                <c:pt idx="344">
                  <c:v>774</c:v>
                </c:pt>
                <c:pt idx="345">
                  <c:v>773.2</c:v>
                </c:pt>
                <c:pt idx="346">
                  <c:v>793.4</c:v>
                </c:pt>
                <c:pt idx="347">
                  <c:v>769.2</c:v>
                </c:pt>
                <c:pt idx="348">
                  <c:v>749.4</c:v>
                </c:pt>
                <c:pt idx="349">
                  <c:v>736.6</c:v>
                </c:pt>
                <c:pt idx="350">
                  <c:v>721.4</c:v>
                </c:pt>
                <c:pt idx="351">
                  <c:v>733.2</c:v>
                </c:pt>
                <c:pt idx="352">
                  <c:v>744.3</c:v>
                </c:pt>
                <c:pt idx="353">
                  <c:v>750.5</c:v>
                </c:pt>
                <c:pt idx="354">
                  <c:v>732.5</c:v>
                </c:pt>
                <c:pt idx="355">
                  <c:v>732.5</c:v>
                </c:pt>
                <c:pt idx="357">
                  <c:v>796</c:v>
                </c:pt>
                <c:pt idx="358">
                  <c:v>789.4</c:v>
                </c:pt>
                <c:pt idx="359">
                  <c:v>776.2</c:v>
                </c:pt>
                <c:pt idx="360">
                  <c:v>761.4</c:v>
                </c:pt>
                <c:pt idx="361">
                  <c:v>757.2</c:v>
                </c:pt>
                <c:pt idx="362">
                  <c:v>761.4</c:v>
                </c:pt>
                <c:pt idx="363">
                  <c:v>769.2</c:v>
                </c:pt>
                <c:pt idx="364">
                  <c:v>762.2</c:v>
                </c:pt>
                <c:pt idx="365">
                  <c:v>800.8</c:v>
                </c:pt>
                <c:pt idx="366">
                  <c:v>828</c:v>
                </c:pt>
                <c:pt idx="367">
                  <c:v>860.5</c:v>
                </c:pt>
                <c:pt idx="368">
                  <c:v>868</c:v>
                </c:pt>
                <c:pt idx="369">
                  <c:v>866.4</c:v>
                </c:pt>
                <c:pt idx="370">
                  <c:v>838.2</c:v>
                </c:pt>
                <c:pt idx="371">
                  <c:v>798</c:v>
                </c:pt>
                <c:pt idx="372">
                  <c:v>763</c:v>
                </c:pt>
                <c:pt idx="373">
                  <c:v>772</c:v>
                </c:pt>
                <c:pt idx="374">
                  <c:v>769</c:v>
                </c:pt>
                <c:pt idx="375">
                  <c:v>769</c:v>
                </c:pt>
                <c:pt idx="376">
                  <c:v>772</c:v>
                </c:pt>
                <c:pt idx="377">
                  <c:v>774</c:v>
                </c:pt>
                <c:pt idx="378">
                  <c:v>770</c:v>
                </c:pt>
                <c:pt idx="379">
                  <c:v>762</c:v>
                </c:pt>
                <c:pt idx="380">
                  <c:v>774</c:v>
                </c:pt>
                <c:pt idx="381">
                  <c:v>799</c:v>
                </c:pt>
                <c:pt idx="382">
                  <c:v>791</c:v>
                </c:pt>
                <c:pt idx="383">
                  <c:v>798</c:v>
                </c:pt>
                <c:pt idx="384">
                  <c:v>788</c:v>
                </c:pt>
                <c:pt idx="385">
                  <c:v>783</c:v>
                </c:pt>
                <c:pt idx="386">
                  <c:v>773</c:v>
                </c:pt>
                <c:pt idx="387">
                  <c:v>788</c:v>
                </c:pt>
                <c:pt idx="388">
                  <c:v>829</c:v>
                </c:pt>
                <c:pt idx="389">
                  <c:v>798</c:v>
                </c:pt>
                <c:pt idx="390">
                  <c:v>833</c:v>
                </c:pt>
                <c:pt idx="391">
                  <c:v>808</c:v>
                </c:pt>
                <c:pt idx="392">
                  <c:v>802</c:v>
                </c:pt>
                <c:pt idx="393">
                  <c:v>767</c:v>
                </c:pt>
                <c:pt idx="394">
                  <c:v>749</c:v>
                </c:pt>
                <c:pt idx="395">
                  <c:v>768</c:v>
                </c:pt>
                <c:pt idx="396">
                  <c:v>773</c:v>
                </c:pt>
                <c:pt idx="397">
                  <c:v>778.5</c:v>
                </c:pt>
                <c:pt idx="398">
                  <c:v>761</c:v>
                </c:pt>
                <c:pt idx="399">
                  <c:v>763</c:v>
                </c:pt>
                <c:pt idx="400">
                  <c:v>755</c:v>
                </c:pt>
                <c:pt idx="401">
                  <c:v>753</c:v>
                </c:pt>
                <c:pt idx="402">
                  <c:v>723</c:v>
                </c:pt>
                <c:pt idx="403">
                  <c:v>729</c:v>
                </c:pt>
                <c:pt idx="404">
                  <c:v>761</c:v>
                </c:pt>
                <c:pt idx="405">
                  <c:v>767</c:v>
                </c:pt>
                <c:pt idx="406">
                  <c:v>764</c:v>
                </c:pt>
                <c:pt idx="407">
                  <c:v>752</c:v>
                </c:pt>
                <c:pt idx="408">
                  <c:v>767</c:v>
                </c:pt>
                <c:pt idx="409">
                  <c:v>777</c:v>
                </c:pt>
                <c:pt idx="410">
                  <c:v>763</c:v>
                </c:pt>
                <c:pt idx="411">
                  <c:v>761</c:v>
                </c:pt>
                <c:pt idx="412">
                  <c:v>769</c:v>
                </c:pt>
                <c:pt idx="413">
                  <c:v>763</c:v>
                </c:pt>
                <c:pt idx="414">
                  <c:v>764</c:v>
                </c:pt>
                <c:pt idx="415">
                  <c:v>742</c:v>
                </c:pt>
                <c:pt idx="416">
                  <c:v>767</c:v>
                </c:pt>
                <c:pt idx="417">
                  <c:v>753</c:v>
                </c:pt>
                <c:pt idx="418">
                  <c:v>777</c:v>
                </c:pt>
                <c:pt idx="419">
                  <c:v>792</c:v>
                </c:pt>
                <c:pt idx="420">
                  <c:v>782</c:v>
                </c:pt>
                <c:pt idx="421">
                  <c:v>786</c:v>
                </c:pt>
                <c:pt idx="422">
                  <c:v>772</c:v>
                </c:pt>
                <c:pt idx="423">
                  <c:v>766</c:v>
                </c:pt>
                <c:pt idx="424">
                  <c:v>758</c:v>
                </c:pt>
                <c:pt idx="425">
                  <c:v>758</c:v>
                </c:pt>
                <c:pt idx="426">
                  <c:v>766</c:v>
                </c:pt>
                <c:pt idx="427">
                  <c:v>781</c:v>
                </c:pt>
                <c:pt idx="428">
                  <c:v>767</c:v>
                </c:pt>
                <c:pt idx="429">
                  <c:v>779</c:v>
                </c:pt>
                <c:pt idx="430">
                  <c:v>780</c:v>
                </c:pt>
                <c:pt idx="431">
                  <c:v>781</c:v>
                </c:pt>
                <c:pt idx="432">
                  <c:v>778</c:v>
                </c:pt>
                <c:pt idx="433">
                  <c:v>770</c:v>
                </c:pt>
                <c:pt idx="434">
                  <c:v>760</c:v>
                </c:pt>
                <c:pt idx="435">
                  <c:v>748</c:v>
                </c:pt>
                <c:pt idx="436">
                  <c:v>758</c:v>
                </c:pt>
                <c:pt idx="437">
                  <c:v>738</c:v>
                </c:pt>
                <c:pt idx="438">
                  <c:v>721</c:v>
                </c:pt>
                <c:pt idx="439">
                  <c:v>700</c:v>
                </c:pt>
                <c:pt idx="440">
                  <c:v>699</c:v>
                </c:pt>
                <c:pt idx="441">
                  <c:v>662</c:v>
                </c:pt>
                <c:pt idx="442">
                  <c:v>642</c:v>
                </c:pt>
                <c:pt idx="443">
                  <c:v>648</c:v>
                </c:pt>
                <c:pt idx="444">
                  <c:v>650</c:v>
                </c:pt>
                <c:pt idx="445">
                  <c:v>700</c:v>
                </c:pt>
                <c:pt idx="446">
                  <c:v>676</c:v>
                </c:pt>
                <c:pt idx="447">
                  <c:v>639</c:v>
                </c:pt>
                <c:pt idx="448">
                  <c:v>652</c:v>
                </c:pt>
                <c:pt idx="449">
                  <c:v>634</c:v>
                </c:pt>
                <c:pt idx="450">
                  <c:v>634</c:v>
                </c:pt>
                <c:pt idx="451">
                  <c:v>624</c:v>
                </c:pt>
                <c:pt idx="452">
                  <c:v>631</c:v>
                </c:pt>
                <c:pt idx="453">
                  <c:v>618</c:v>
                </c:pt>
                <c:pt idx="454">
                  <c:v>619</c:v>
                </c:pt>
                <c:pt idx="455">
                  <c:v>628</c:v>
                </c:pt>
                <c:pt idx="456">
                  <c:v>635</c:v>
                </c:pt>
                <c:pt idx="457">
                  <c:v>629</c:v>
                </c:pt>
                <c:pt idx="458">
                  <c:v>643</c:v>
                </c:pt>
                <c:pt idx="459">
                  <c:v>645</c:v>
                </c:pt>
                <c:pt idx="460">
                  <c:v>680</c:v>
                </c:pt>
                <c:pt idx="461">
                  <c:v>659</c:v>
                </c:pt>
                <c:pt idx="463">
                  <c:v>656</c:v>
                </c:pt>
                <c:pt idx="464">
                  <c:v>665</c:v>
                </c:pt>
                <c:pt idx="465">
                  <c:v>674</c:v>
                </c:pt>
                <c:pt idx="466">
                  <c:v>654</c:v>
                </c:pt>
                <c:pt idx="467">
                  <c:v>634</c:v>
                </c:pt>
                <c:pt idx="468">
                  <c:v>628</c:v>
                </c:pt>
                <c:pt idx="469">
                  <c:v>637</c:v>
                </c:pt>
                <c:pt idx="470">
                  <c:v>643</c:v>
                </c:pt>
                <c:pt idx="471">
                  <c:v>637</c:v>
                </c:pt>
                <c:pt idx="472">
                  <c:v>566</c:v>
                </c:pt>
                <c:pt idx="473">
                  <c:v>571</c:v>
                </c:pt>
                <c:pt idx="474">
                  <c:v>574</c:v>
                </c:pt>
                <c:pt idx="475">
                  <c:v>575</c:v>
                </c:pt>
                <c:pt idx="476">
                  <c:v>598</c:v>
                </c:pt>
                <c:pt idx="477">
                  <c:v>651</c:v>
                </c:pt>
                <c:pt idx="478">
                  <c:v>624</c:v>
                </c:pt>
                <c:pt idx="479">
                  <c:v>642</c:v>
                </c:pt>
                <c:pt idx="480">
                  <c:v>614</c:v>
                </c:pt>
                <c:pt idx="481">
                  <c:v>620</c:v>
                </c:pt>
                <c:pt idx="482">
                  <c:v>680</c:v>
                </c:pt>
                <c:pt idx="483">
                  <c:v>643</c:v>
                </c:pt>
                <c:pt idx="484">
                  <c:v>641</c:v>
                </c:pt>
                <c:pt idx="485">
                  <c:v>633</c:v>
                </c:pt>
                <c:pt idx="486">
                  <c:v>621</c:v>
                </c:pt>
                <c:pt idx="487">
                  <c:v>638</c:v>
                </c:pt>
                <c:pt idx="488">
                  <c:v>640</c:v>
                </c:pt>
                <c:pt idx="489">
                  <c:v>627</c:v>
                </c:pt>
                <c:pt idx="490">
                  <c:v>618</c:v>
                </c:pt>
                <c:pt idx="491">
                  <c:v>635</c:v>
                </c:pt>
                <c:pt idx="492">
                  <c:v>633</c:v>
                </c:pt>
                <c:pt idx="493">
                  <c:v>619</c:v>
                </c:pt>
                <c:pt idx="494">
                  <c:v>622</c:v>
                </c:pt>
                <c:pt idx="495">
                  <c:v>609</c:v>
                </c:pt>
                <c:pt idx="496">
                  <c:v>610</c:v>
                </c:pt>
                <c:pt idx="497">
                  <c:v>599</c:v>
                </c:pt>
                <c:pt idx="498">
                  <c:v>607</c:v>
                </c:pt>
                <c:pt idx="499">
                  <c:v>592</c:v>
                </c:pt>
                <c:pt idx="500">
                  <c:v>606</c:v>
                </c:pt>
                <c:pt idx="501">
                  <c:v>615</c:v>
                </c:pt>
                <c:pt idx="502">
                  <c:v>617</c:v>
                </c:pt>
                <c:pt idx="503">
                  <c:v>616</c:v>
                </c:pt>
                <c:pt idx="504">
                  <c:v>610</c:v>
                </c:pt>
                <c:pt idx="505">
                  <c:v>609</c:v>
                </c:pt>
                <c:pt idx="506">
                  <c:v>614</c:v>
                </c:pt>
                <c:pt idx="507">
                  <c:v>609</c:v>
                </c:pt>
                <c:pt idx="508">
                  <c:v>616</c:v>
                </c:pt>
                <c:pt idx="509">
                  <c:v>653</c:v>
                </c:pt>
                <c:pt idx="510">
                  <c:v>649</c:v>
                </c:pt>
                <c:pt idx="511">
                  <c:v>646</c:v>
                </c:pt>
                <c:pt idx="512">
                  <c:v>642</c:v>
                </c:pt>
                <c:pt idx="513">
                  <c:v>660</c:v>
                </c:pt>
                <c:pt idx="514">
                  <c:v>670</c:v>
                </c:pt>
                <c:pt idx="515">
                  <c:v>650</c:v>
                </c:pt>
                <c:pt idx="516">
                  <c:v>661</c:v>
                </c:pt>
                <c:pt idx="518">
                  <c:v>673</c:v>
                </c:pt>
                <c:pt idx="519">
                  <c:v>756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372-4CF7-BCE5-472A354514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8912640"/>
        <c:axId val="238914176"/>
      </c:lineChart>
      <c:lineChart>
        <c:grouping val="standard"/>
        <c:varyColors val="0"/>
        <c:ser>
          <c:idx val="0"/>
          <c:order val="0"/>
          <c:tx>
            <c:strRef>
              <c:f>圖片順序!$B$1</c:f>
              <c:strCache>
                <c:ptCount val="1"/>
                <c:pt idx="0">
                  <c:v>原油(杜拜)-美元/桶</c:v>
                </c:pt>
              </c:strCache>
            </c:strRef>
          </c:tx>
          <c:marker>
            <c:symbol val="triangle"/>
            <c:size val="5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圖片順序!$B$412:$B$931</c:f>
              <c:numCache>
                <c:formatCode>#,##0</c:formatCode>
                <c:ptCount val="520"/>
                <c:pt idx="0">
                  <c:v>37.47</c:v>
                </c:pt>
                <c:pt idx="1">
                  <c:v>35.89</c:v>
                </c:pt>
                <c:pt idx="2">
                  <c:v>34.79</c:v>
                </c:pt>
                <c:pt idx="3">
                  <c:v>37.85</c:v>
                </c:pt>
                <c:pt idx="4">
                  <c:v>39.119999999999997</c:v>
                </c:pt>
                <c:pt idx="5">
                  <c:v>41.03</c:v>
                </c:pt>
                <c:pt idx="6">
                  <c:v>43.86</c:v>
                </c:pt>
                <c:pt idx="7">
                  <c:v>42.13</c:v>
                </c:pt>
                <c:pt idx="8">
                  <c:v>44.52</c:v>
                </c:pt>
                <c:pt idx="9">
                  <c:v>45.38</c:v>
                </c:pt>
                <c:pt idx="10">
                  <c:v>45.56</c:v>
                </c:pt>
                <c:pt idx="11">
                  <c:v>45.91</c:v>
                </c:pt>
                <c:pt idx="12">
                  <c:v>47.09</c:v>
                </c:pt>
                <c:pt idx="13">
                  <c:v>45.62</c:v>
                </c:pt>
                <c:pt idx="14">
                  <c:v>44.95</c:v>
                </c:pt>
                <c:pt idx="15">
                  <c:v>46.06</c:v>
                </c:pt>
                <c:pt idx="16">
                  <c:v>42.69</c:v>
                </c:pt>
                <c:pt idx="17">
                  <c:v>43.43</c:v>
                </c:pt>
                <c:pt idx="18">
                  <c:v>41.53</c:v>
                </c:pt>
                <c:pt idx="19">
                  <c:v>39.229999999999997</c:v>
                </c:pt>
                <c:pt idx="20">
                  <c:v>41.04</c:v>
                </c:pt>
                <c:pt idx="21">
                  <c:v>43.68</c:v>
                </c:pt>
                <c:pt idx="22">
                  <c:v>47.8</c:v>
                </c:pt>
                <c:pt idx="23">
                  <c:v>46.69</c:v>
                </c:pt>
                <c:pt idx="24">
                  <c:v>43.3</c:v>
                </c:pt>
                <c:pt idx="25">
                  <c:v>44.35</c:v>
                </c:pt>
                <c:pt idx="26">
                  <c:v>42.38</c:v>
                </c:pt>
                <c:pt idx="27">
                  <c:v>42.64</c:v>
                </c:pt>
                <c:pt idx="28">
                  <c:v>45.63</c:v>
                </c:pt>
                <c:pt idx="29">
                  <c:v>49.19</c:v>
                </c:pt>
                <c:pt idx="30">
                  <c:v>49.51</c:v>
                </c:pt>
                <c:pt idx="31">
                  <c:v>49.26</c:v>
                </c:pt>
                <c:pt idx="32">
                  <c:v>47.47</c:v>
                </c:pt>
                <c:pt idx="33">
                  <c:v>42.12</c:v>
                </c:pt>
                <c:pt idx="34">
                  <c:v>42.7</c:v>
                </c:pt>
                <c:pt idx="35">
                  <c:v>42.75</c:v>
                </c:pt>
                <c:pt idx="36">
                  <c:v>46</c:v>
                </c:pt>
                <c:pt idx="37">
                  <c:v>50.65</c:v>
                </c:pt>
                <c:pt idx="38">
                  <c:v>51.41</c:v>
                </c:pt>
                <c:pt idx="39">
                  <c:v>51.41</c:v>
                </c:pt>
                <c:pt idx="40">
                  <c:v>52.2</c:v>
                </c:pt>
                <c:pt idx="41">
                  <c:v>53.85</c:v>
                </c:pt>
                <c:pt idx="42">
                  <c:v>54.48</c:v>
                </c:pt>
                <c:pt idx="43">
                  <c:v>54</c:v>
                </c:pt>
                <c:pt idx="44">
                  <c:v>52.9</c:v>
                </c:pt>
                <c:pt idx="45">
                  <c:v>54.4</c:v>
                </c:pt>
                <c:pt idx="46">
                  <c:v>55.4</c:v>
                </c:pt>
                <c:pt idx="47">
                  <c:v>53.99</c:v>
                </c:pt>
                <c:pt idx="48">
                  <c:v>54.11</c:v>
                </c:pt>
                <c:pt idx="49">
                  <c:v>54.78</c:v>
                </c:pt>
                <c:pt idx="50">
                  <c:v>53.73</c:v>
                </c:pt>
                <c:pt idx="51">
                  <c:v>51.15</c:v>
                </c:pt>
                <c:pt idx="52">
                  <c:v>50.15</c:v>
                </c:pt>
                <c:pt idx="53">
                  <c:v>48.95</c:v>
                </c:pt>
                <c:pt idx="54">
                  <c:v>50.7</c:v>
                </c:pt>
                <c:pt idx="55">
                  <c:v>54</c:v>
                </c:pt>
                <c:pt idx="56">
                  <c:v>54.15</c:v>
                </c:pt>
                <c:pt idx="57">
                  <c:v>51.3</c:v>
                </c:pt>
                <c:pt idx="58">
                  <c:v>50.2</c:v>
                </c:pt>
                <c:pt idx="59">
                  <c:v>47.7</c:v>
                </c:pt>
                <c:pt idx="60">
                  <c:v>49.5</c:v>
                </c:pt>
                <c:pt idx="61">
                  <c:v>52.05</c:v>
                </c:pt>
                <c:pt idx="62">
                  <c:v>48.31</c:v>
                </c:pt>
                <c:pt idx="63">
                  <c:v>46.45</c:v>
                </c:pt>
                <c:pt idx="64">
                  <c:v>45.83</c:v>
                </c:pt>
                <c:pt idx="65">
                  <c:v>44.2</c:v>
                </c:pt>
                <c:pt idx="66">
                  <c:v>46.5</c:v>
                </c:pt>
                <c:pt idx="67">
                  <c:v>45.95</c:v>
                </c:pt>
                <c:pt idx="68">
                  <c:v>47.01</c:v>
                </c:pt>
                <c:pt idx="69">
                  <c:v>48.2</c:v>
                </c:pt>
                <c:pt idx="70">
                  <c:v>49.71</c:v>
                </c:pt>
                <c:pt idx="71">
                  <c:v>50.35</c:v>
                </c:pt>
                <c:pt idx="72">
                  <c:v>49.9</c:v>
                </c:pt>
                <c:pt idx="73">
                  <c:v>49.25</c:v>
                </c:pt>
                <c:pt idx="74">
                  <c:v>50.65</c:v>
                </c:pt>
                <c:pt idx="75">
                  <c:v>49.3</c:v>
                </c:pt>
                <c:pt idx="76">
                  <c:v>53.15</c:v>
                </c:pt>
                <c:pt idx="77">
                  <c:v>53.62</c:v>
                </c:pt>
                <c:pt idx="78">
                  <c:v>54.65</c:v>
                </c:pt>
                <c:pt idx="79">
                  <c:v>55.2</c:v>
                </c:pt>
                <c:pt idx="80">
                  <c:v>55.25</c:v>
                </c:pt>
                <c:pt idx="81">
                  <c:v>55.5</c:v>
                </c:pt>
                <c:pt idx="82">
                  <c:v>55.15</c:v>
                </c:pt>
                <c:pt idx="83">
                  <c:v>57</c:v>
                </c:pt>
                <c:pt idx="84">
                  <c:v>58.95</c:v>
                </c:pt>
                <c:pt idx="85">
                  <c:v>62.06</c:v>
                </c:pt>
                <c:pt idx="86">
                  <c:v>59.63</c:v>
                </c:pt>
                <c:pt idx="87">
                  <c:v>61.65</c:v>
                </c:pt>
                <c:pt idx="88">
                  <c:v>60.75</c:v>
                </c:pt>
                <c:pt idx="89">
                  <c:v>60.25</c:v>
                </c:pt>
                <c:pt idx="90">
                  <c:v>61.19</c:v>
                </c:pt>
                <c:pt idx="91">
                  <c:v>62.36</c:v>
                </c:pt>
                <c:pt idx="92">
                  <c:v>64.349999999999994</c:v>
                </c:pt>
                <c:pt idx="93">
                  <c:v>65.3</c:v>
                </c:pt>
                <c:pt idx="94">
                  <c:v>66.260000000000005</c:v>
                </c:pt>
                <c:pt idx="95">
                  <c:v>65.900000000000006</c:v>
                </c:pt>
                <c:pt idx="96">
                  <c:v>67.400000000000006</c:v>
                </c:pt>
                <c:pt idx="97">
                  <c:v>67.05</c:v>
                </c:pt>
                <c:pt idx="98">
                  <c:v>61.05</c:v>
                </c:pt>
                <c:pt idx="100">
                  <c:v>62.81</c:v>
                </c:pt>
                <c:pt idx="101">
                  <c:v>60.3</c:v>
                </c:pt>
                <c:pt idx="102">
                  <c:v>60.35</c:v>
                </c:pt>
                <c:pt idx="103">
                  <c:v>61.75</c:v>
                </c:pt>
                <c:pt idx="104">
                  <c:v>65.349999999999994</c:v>
                </c:pt>
                <c:pt idx="106">
                  <c:v>65.34</c:v>
                </c:pt>
                <c:pt idx="107">
                  <c:v>69.099999999999994</c:v>
                </c:pt>
                <c:pt idx="108">
                  <c:v>70.349999999999994</c:v>
                </c:pt>
                <c:pt idx="109">
                  <c:v>70.849999999999994</c:v>
                </c:pt>
                <c:pt idx="110">
                  <c:v>70.459999999999994</c:v>
                </c:pt>
                <c:pt idx="111">
                  <c:v>74.400000000000006</c:v>
                </c:pt>
                <c:pt idx="112">
                  <c:v>77.05</c:v>
                </c:pt>
                <c:pt idx="113">
                  <c:v>75.75</c:v>
                </c:pt>
                <c:pt idx="114">
                  <c:v>75.06</c:v>
                </c:pt>
                <c:pt idx="115">
                  <c:v>74.8</c:v>
                </c:pt>
                <c:pt idx="117">
                  <c:v>71.75</c:v>
                </c:pt>
                <c:pt idx="118">
                  <c:v>75.84</c:v>
                </c:pt>
                <c:pt idx="119">
                  <c:v>74.2</c:v>
                </c:pt>
                <c:pt idx="120">
                  <c:v>71.55</c:v>
                </c:pt>
                <c:pt idx="121">
                  <c:v>71.5</c:v>
                </c:pt>
                <c:pt idx="122">
                  <c:v>73.400000000000006</c:v>
                </c:pt>
                <c:pt idx="123">
                  <c:v>71.900000000000006</c:v>
                </c:pt>
                <c:pt idx="124">
                  <c:v>70.5</c:v>
                </c:pt>
                <c:pt idx="125">
                  <c:v>70.400000000000006</c:v>
                </c:pt>
                <c:pt idx="126">
                  <c:v>74.099999999999994</c:v>
                </c:pt>
                <c:pt idx="127">
                  <c:v>75.8</c:v>
                </c:pt>
                <c:pt idx="128">
                  <c:v>74.75</c:v>
                </c:pt>
                <c:pt idx="129">
                  <c:v>76.36</c:v>
                </c:pt>
                <c:pt idx="130">
                  <c:v>77.400000000000006</c:v>
                </c:pt>
                <c:pt idx="131">
                  <c:v>80</c:v>
                </c:pt>
                <c:pt idx="132">
                  <c:v>83.25</c:v>
                </c:pt>
                <c:pt idx="133">
                  <c:v>80.02</c:v>
                </c:pt>
                <c:pt idx="134">
                  <c:v>77.900000000000006</c:v>
                </c:pt>
                <c:pt idx="135">
                  <c:v>75.400000000000006</c:v>
                </c:pt>
                <c:pt idx="136">
                  <c:v>71.650000000000006</c:v>
                </c:pt>
                <c:pt idx="137">
                  <c:v>69.349999999999994</c:v>
                </c:pt>
                <c:pt idx="138">
                  <c:v>66.47</c:v>
                </c:pt>
                <c:pt idx="139">
                  <c:v>61.05</c:v>
                </c:pt>
                <c:pt idx="140">
                  <c:v>59.06</c:v>
                </c:pt>
                <c:pt idx="141">
                  <c:v>58.39</c:v>
                </c:pt>
                <c:pt idx="142">
                  <c:v>59.65</c:v>
                </c:pt>
                <c:pt idx="143">
                  <c:v>53.56</c:v>
                </c:pt>
                <c:pt idx="144">
                  <c:v>52.85</c:v>
                </c:pt>
                <c:pt idx="145">
                  <c:v>55.6</c:v>
                </c:pt>
                <c:pt idx="146">
                  <c:v>61.16</c:v>
                </c:pt>
                <c:pt idx="147">
                  <c:v>61.1</c:v>
                </c:pt>
                <c:pt idx="148">
                  <c:v>61.15</c:v>
                </c:pt>
                <c:pt idx="149">
                  <c:v>60.85</c:v>
                </c:pt>
                <c:pt idx="150">
                  <c:v>61.6</c:v>
                </c:pt>
                <c:pt idx="151">
                  <c:v>65.099999999999994</c:v>
                </c:pt>
                <c:pt idx="152">
                  <c:v>67.23</c:v>
                </c:pt>
                <c:pt idx="153">
                  <c:v>66.599999999999994</c:v>
                </c:pt>
                <c:pt idx="154">
                  <c:v>65.760000000000005</c:v>
                </c:pt>
                <c:pt idx="155">
                  <c:v>67.7</c:v>
                </c:pt>
                <c:pt idx="156">
                  <c:v>67.45</c:v>
                </c:pt>
                <c:pt idx="157">
                  <c:v>67.2</c:v>
                </c:pt>
                <c:pt idx="158">
                  <c:v>68.84</c:v>
                </c:pt>
                <c:pt idx="159">
                  <c:v>70.25</c:v>
                </c:pt>
                <c:pt idx="160">
                  <c:v>71.05</c:v>
                </c:pt>
                <c:pt idx="161">
                  <c:v>73.430000000000007</c:v>
                </c:pt>
                <c:pt idx="162">
                  <c:v>70</c:v>
                </c:pt>
                <c:pt idx="163">
                  <c:v>70.09</c:v>
                </c:pt>
                <c:pt idx="164">
                  <c:v>72.45</c:v>
                </c:pt>
                <c:pt idx="165">
                  <c:v>66.75</c:v>
                </c:pt>
                <c:pt idx="166">
                  <c:v>63.81</c:v>
                </c:pt>
                <c:pt idx="167">
                  <c:v>61.2</c:v>
                </c:pt>
                <c:pt idx="168">
                  <c:v>59.89</c:v>
                </c:pt>
                <c:pt idx="169">
                  <c:v>64.2</c:v>
                </c:pt>
                <c:pt idx="170">
                  <c:v>64.900000000000006</c:v>
                </c:pt>
                <c:pt idx="171">
                  <c:v>61.6</c:v>
                </c:pt>
                <c:pt idx="172">
                  <c:v>65.849999999999994</c:v>
                </c:pt>
                <c:pt idx="173">
                  <c:v>61.54</c:v>
                </c:pt>
                <c:pt idx="174">
                  <c:v>62.81</c:v>
                </c:pt>
                <c:pt idx="175">
                  <c:v>61.2</c:v>
                </c:pt>
                <c:pt idx="176">
                  <c:v>56.8</c:v>
                </c:pt>
                <c:pt idx="177">
                  <c:v>58.18</c:v>
                </c:pt>
                <c:pt idx="178">
                  <c:v>59.41</c:v>
                </c:pt>
                <c:pt idx="179">
                  <c:v>59.6</c:v>
                </c:pt>
                <c:pt idx="180">
                  <c:v>59.24</c:v>
                </c:pt>
                <c:pt idx="181">
                  <c:v>58.34</c:v>
                </c:pt>
                <c:pt idx="182">
                  <c:v>64.3</c:v>
                </c:pt>
                <c:pt idx="183">
                  <c:v>62.05</c:v>
                </c:pt>
                <c:pt idx="184">
                  <c:v>57.8</c:v>
                </c:pt>
                <c:pt idx="185">
                  <c:v>60.45</c:v>
                </c:pt>
                <c:pt idx="186">
                  <c:v>59.7</c:v>
                </c:pt>
                <c:pt idx="187">
                  <c:v>61.45</c:v>
                </c:pt>
                <c:pt idx="188">
                  <c:v>58.7</c:v>
                </c:pt>
                <c:pt idx="189">
                  <c:v>60.85</c:v>
                </c:pt>
                <c:pt idx="190">
                  <c:v>61.91</c:v>
                </c:pt>
                <c:pt idx="191">
                  <c:v>63.95</c:v>
                </c:pt>
                <c:pt idx="192">
                  <c:v>63.85</c:v>
                </c:pt>
                <c:pt idx="193">
                  <c:v>63.01</c:v>
                </c:pt>
                <c:pt idx="194">
                  <c:v>64.95</c:v>
                </c:pt>
                <c:pt idx="195">
                  <c:v>66.900000000000006</c:v>
                </c:pt>
                <c:pt idx="196">
                  <c:v>68</c:v>
                </c:pt>
                <c:pt idx="197">
                  <c:v>67.83</c:v>
                </c:pt>
                <c:pt idx="198">
                  <c:v>65.900000000000006</c:v>
                </c:pt>
                <c:pt idx="199">
                  <c:v>64.849999999999994</c:v>
                </c:pt>
                <c:pt idx="200">
                  <c:v>62.2</c:v>
                </c:pt>
                <c:pt idx="201">
                  <c:v>58.5</c:v>
                </c:pt>
                <c:pt idx="202">
                  <c:v>54.3</c:v>
                </c:pt>
                <c:pt idx="203">
                  <c:v>55.25</c:v>
                </c:pt>
                <c:pt idx="204">
                  <c:v>56.4</c:v>
                </c:pt>
                <c:pt idx="205">
                  <c:v>49</c:v>
                </c:pt>
                <c:pt idx="206">
                  <c:v>48.55</c:v>
                </c:pt>
                <c:pt idx="207">
                  <c:v>33.950000000000003</c:v>
                </c:pt>
                <c:pt idx="208">
                  <c:v>28.7</c:v>
                </c:pt>
                <c:pt idx="209">
                  <c:v>24.93</c:v>
                </c:pt>
                <c:pt idx="210">
                  <c:v>24.49</c:v>
                </c:pt>
                <c:pt idx="212">
                  <c:v>20.6</c:v>
                </c:pt>
                <c:pt idx="213">
                  <c:v>18.149999999999999</c:v>
                </c:pt>
                <c:pt idx="214">
                  <c:v>20.7</c:v>
                </c:pt>
                <c:pt idx="215">
                  <c:v>26.4</c:v>
                </c:pt>
                <c:pt idx="216">
                  <c:v>31.96</c:v>
                </c:pt>
                <c:pt idx="217">
                  <c:v>32.56</c:v>
                </c:pt>
                <c:pt idx="218">
                  <c:v>34.85</c:v>
                </c:pt>
                <c:pt idx="219">
                  <c:v>40.65</c:v>
                </c:pt>
                <c:pt idx="220">
                  <c:v>38.450000000000003</c:v>
                </c:pt>
                <c:pt idx="221">
                  <c:v>43</c:v>
                </c:pt>
                <c:pt idx="222">
                  <c:v>42</c:v>
                </c:pt>
                <c:pt idx="223">
                  <c:v>42.7</c:v>
                </c:pt>
                <c:pt idx="224">
                  <c:v>43.7</c:v>
                </c:pt>
                <c:pt idx="225">
                  <c:v>42.85</c:v>
                </c:pt>
                <c:pt idx="226">
                  <c:v>43.15</c:v>
                </c:pt>
                <c:pt idx="227">
                  <c:v>43.1</c:v>
                </c:pt>
                <c:pt idx="228">
                  <c:v>43.9</c:v>
                </c:pt>
                <c:pt idx="229">
                  <c:v>43.4</c:v>
                </c:pt>
                <c:pt idx="230">
                  <c:v>43.95</c:v>
                </c:pt>
                <c:pt idx="231">
                  <c:v>44.1</c:v>
                </c:pt>
                <c:pt idx="232">
                  <c:v>43.8</c:v>
                </c:pt>
                <c:pt idx="233">
                  <c:v>39.25</c:v>
                </c:pt>
                <c:pt idx="234">
                  <c:v>43.04</c:v>
                </c:pt>
                <c:pt idx="235">
                  <c:v>42</c:v>
                </c:pt>
                <c:pt idx="236">
                  <c:v>38.65</c:v>
                </c:pt>
                <c:pt idx="237">
                  <c:v>42.07</c:v>
                </c:pt>
                <c:pt idx="238">
                  <c:v>41.9</c:v>
                </c:pt>
                <c:pt idx="239">
                  <c:v>41.68</c:v>
                </c:pt>
                <c:pt idx="240">
                  <c:v>37.15</c:v>
                </c:pt>
                <c:pt idx="241">
                  <c:v>40.56</c:v>
                </c:pt>
                <c:pt idx="242">
                  <c:v>43.15</c:v>
                </c:pt>
                <c:pt idx="243">
                  <c:v>44.2</c:v>
                </c:pt>
                <c:pt idx="244">
                  <c:v>47.12</c:v>
                </c:pt>
                <c:pt idx="245">
                  <c:v>49.09</c:v>
                </c:pt>
                <c:pt idx="246">
                  <c:v>50.46</c:v>
                </c:pt>
                <c:pt idx="247">
                  <c:v>51.15</c:v>
                </c:pt>
                <c:pt idx="248">
                  <c:v>51.26</c:v>
                </c:pt>
                <c:pt idx="249">
                  <c:v>51.1</c:v>
                </c:pt>
                <c:pt idx="250">
                  <c:v>54.55</c:v>
                </c:pt>
                <c:pt idx="251">
                  <c:v>55.31</c:v>
                </c:pt>
                <c:pt idx="252">
                  <c:v>55.15</c:v>
                </c:pt>
                <c:pt idx="253">
                  <c:v>54.64</c:v>
                </c:pt>
                <c:pt idx="254">
                  <c:v>58.91</c:v>
                </c:pt>
                <c:pt idx="255">
                  <c:v>60.5</c:v>
                </c:pt>
                <c:pt idx="256">
                  <c:v>60.8</c:v>
                </c:pt>
                <c:pt idx="257">
                  <c:v>64.28</c:v>
                </c:pt>
                <c:pt idx="258">
                  <c:v>66.41</c:v>
                </c:pt>
                <c:pt idx="259">
                  <c:v>67.900000000000006</c:v>
                </c:pt>
                <c:pt idx="260">
                  <c:v>62.35</c:v>
                </c:pt>
                <c:pt idx="261">
                  <c:v>62.05</c:v>
                </c:pt>
                <c:pt idx="262">
                  <c:v>61.45</c:v>
                </c:pt>
                <c:pt idx="263">
                  <c:v>60.9</c:v>
                </c:pt>
                <c:pt idx="264">
                  <c:v>65.099999999999994</c:v>
                </c:pt>
                <c:pt idx="265">
                  <c:v>62.9</c:v>
                </c:pt>
                <c:pt idx="266">
                  <c:v>65.25</c:v>
                </c:pt>
                <c:pt idx="267">
                  <c:v>65.900000000000006</c:v>
                </c:pt>
                <c:pt idx="268">
                  <c:v>65.3</c:v>
                </c:pt>
                <c:pt idx="269">
                  <c:v>63.2</c:v>
                </c:pt>
                <c:pt idx="270">
                  <c:v>67.5</c:v>
                </c:pt>
                <c:pt idx="271">
                  <c:v>70.09</c:v>
                </c:pt>
                <c:pt idx="272">
                  <c:v>71.16</c:v>
                </c:pt>
                <c:pt idx="273">
                  <c:v>70.95</c:v>
                </c:pt>
                <c:pt idx="274">
                  <c:v>73.45</c:v>
                </c:pt>
                <c:pt idx="275">
                  <c:v>73.25</c:v>
                </c:pt>
                <c:pt idx="276">
                  <c:v>73</c:v>
                </c:pt>
                <c:pt idx="277">
                  <c:v>72.2</c:v>
                </c:pt>
                <c:pt idx="278">
                  <c:v>72.25</c:v>
                </c:pt>
                <c:pt idx="279">
                  <c:v>73.900000000000006</c:v>
                </c:pt>
                <c:pt idx="280">
                  <c:v>70.75</c:v>
                </c:pt>
                <c:pt idx="281">
                  <c:v>70</c:v>
                </c:pt>
                <c:pt idx="282">
                  <c:v>65.349999999999994</c:v>
                </c:pt>
                <c:pt idx="283">
                  <c:v>70.75</c:v>
                </c:pt>
                <c:pt idx="284">
                  <c:v>71.3</c:v>
                </c:pt>
                <c:pt idx="285">
                  <c:v>70.86</c:v>
                </c:pt>
                <c:pt idx="286">
                  <c:v>73.05</c:v>
                </c:pt>
                <c:pt idx="287">
                  <c:v>74.760000000000005</c:v>
                </c:pt>
                <c:pt idx="288">
                  <c:v>75.650000000000006</c:v>
                </c:pt>
                <c:pt idx="289">
                  <c:v>81.25</c:v>
                </c:pt>
                <c:pt idx="290">
                  <c:v>83</c:v>
                </c:pt>
                <c:pt idx="291">
                  <c:v>82.55</c:v>
                </c:pt>
                <c:pt idx="292">
                  <c:v>82.55</c:v>
                </c:pt>
                <c:pt idx="293">
                  <c:v>79.45</c:v>
                </c:pt>
                <c:pt idx="294">
                  <c:v>81.55</c:v>
                </c:pt>
                <c:pt idx="295">
                  <c:v>80.900000000000006</c:v>
                </c:pt>
                <c:pt idx="296">
                  <c:v>77.349999999999994</c:v>
                </c:pt>
                <c:pt idx="297">
                  <c:v>70.75</c:v>
                </c:pt>
                <c:pt idx="298">
                  <c:v>72.7</c:v>
                </c:pt>
                <c:pt idx="299">
                  <c:v>73.3</c:v>
                </c:pt>
                <c:pt idx="300">
                  <c:v>74.31</c:v>
                </c:pt>
                <c:pt idx="301">
                  <c:v>77.099999999999994</c:v>
                </c:pt>
                <c:pt idx="302">
                  <c:v>80.58</c:v>
                </c:pt>
                <c:pt idx="303">
                  <c:v>83.74</c:v>
                </c:pt>
                <c:pt idx="304">
                  <c:v>85.1</c:v>
                </c:pt>
                <c:pt idx="305">
                  <c:v>87.76</c:v>
                </c:pt>
                <c:pt idx="306">
                  <c:v>90.25</c:v>
                </c:pt>
                <c:pt idx="307">
                  <c:v>90.2</c:v>
                </c:pt>
                <c:pt idx="308">
                  <c:v>90.31</c:v>
                </c:pt>
                <c:pt idx="309">
                  <c:v>95.81</c:v>
                </c:pt>
                <c:pt idx="310">
                  <c:v>108.8</c:v>
                </c:pt>
                <c:pt idx="311">
                  <c:v>110.5</c:v>
                </c:pt>
                <c:pt idx="312">
                  <c:v>106.6</c:v>
                </c:pt>
                <c:pt idx="313">
                  <c:v>111.9</c:v>
                </c:pt>
                <c:pt idx="314">
                  <c:v>103.75</c:v>
                </c:pt>
                <c:pt idx="315">
                  <c:v>97.6</c:v>
                </c:pt>
                <c:pt idx="316">
                  <c:v>105.85</c:v>
                </c:pt>
                <c:pt idx="317">
                  <c:v>105.05</c:v>
                </c:pt>
                <c:pt idx="318">
                  <c:v>105.45</c:v>
                </c:pt>
                <c:pt idx="319">
                  <c:v>107.8</c:v>
                </c:pt>
                <c:pt idx="320">
                  <c:v>106.65</c:v>
                </c:pt>
                <c:pt idx="321">
                  <c:v>108</c:v>
                </c:pt>
                <c:pt idx="322">
                  <c:v>112.35</c:v>
                </c:pt>
                <c:pt idx="323">
                  <c:v>112.05</c:v>
                </c:pt>
                <c:pt idx="324">
                  <c:v>118.99</c:v>
                </c:pt>
                <c:pt idx="325">
                  <c:v>116.3</c:v>
                </c:pt>
                <c:pt idx="326">
                  <c:v>106.65</c:v>
                </c:pt>
                <c:pt idx="327">
                  <c:v>106.25</c:v>
                </c:pt>
                <c:pt idx="328">
                  <c:v>104.05</c:v>
                </c:pt>
                <c:pt idx="329">
                  <c:v>98.3</c:v>
                </c:pt>
                <c:pt idx="330">
                  <c:v>102.69</c:v>
                </c:pt>
                <c:pt idx="331">
                  <c:v>107.24</c:v>
                </c:pt>
                <c:pt idx="332">
                  <c:v>93.7</c:v>
                </c:pt>
                <c:pt idx="333">
                  <c:v>98.28</c:v>
                </c:pt>
                <c:pt idx="334">
                  <c:v>94.35</c:v>
                </c:pt>
                <c:pt idx="335">
                  <c:v>99.6</c:v>
                </c:pt>
                <c:pt idx="336">
                  <c:v>94.8</c:v>
                </c:pt>
                <c:pt idx="337">
                  <c:v>90.4</c:v>
                </c:pt>
                <c:pt idx="338">
                  <c:v>91.05</c:v>
                </c:pt>
                <c:pt idx="339">
                  <c:v>88.8</c:v>
                </c:pt>
                <c:pt idx="340">
                  <c:v>89.5</c:v>
                </c:pt>
                <c:pt idx="341">
                  <c:v>94.35</c:v>
                </c:pt>
                <c:pt idx="342">
                  <c:v>92.1</c:v>
                </c:pt>
                <c:pt idx="343">
                  <c:v>90.7</c:v>
                </c:pt>
                <c:pt idx="344">
                  <c:v>92.6</c:v>
                </c:pt>
                <c:pt idx="345">
                  <c:v>92.25</c:v>
                </c:pt>
                <c:pt idx="346">
                  <c:v>91.05</c:v>
                </c:pt>
                <c:pt idx="347">
                  <c:v>84.35</c:v>
                </c:pt>
                <c:pt idx="348">
                  <c:v>80.650000000000006</c:v>
                </c:pt>
                <c:pt idx="349">
                  <c:v>81</c:v>
                </c:pt>
                <c:pt idx="350">
                  <c:v>72.05</c:v>
                </c:pt>
                <c:pt idx="351">
                  <c:v>76.349999999999994</c:v>
                </c:pt>
                <c:pt idx="352">
                  <c:v>78.2</c:v>
                </c:pt>
                <c:pt idx="353">
                  <c:v>78.760000000000005</c:v>
                </c:pt>
                <c:pt idx="354">
                  <c:v>75.150000000000006</c:v>
                </c:pt>
                <c:pt idx="355">
                  <c:v>81.05</c:v>
                </c:pt>
                <c:pt idx="356">
                  <c:v>83.84</c:v>
                </c:pt>
                <c:pt idx="357">
                  <c:v>84.15</c:v>
                </c:pt>
                <c:pt idx="358">
                  <c:v>79.75</c:v>
                </c:pt>
                <c:pt idx="359">
                  <c:v>83.55</c:v>
                </c:pt>
                <c:pt idx="360">
                  <c:v>82.24</c:v>
                </c:pt>
                <c:pt idx="361">
                  <c:v>82.05</c:v>
                </c:pt>
                <c:pt idx="362">
                  <c:v>83.3</c:v>
                </c:pt>
                <c:pt idx="363">
                  <c:v>80.209999999999994</c:v>
                </c:pt>
                <c:pt idx="364">
                  <c:v>74.849999999999994</c:v>
                </c:pt>
                <c:pt idx="365">
                  <c:v>75.11</c:v>
                </c:pt>
                <c:pt idx="366">
                  <c:v>78.05</c:v>
                </c:pt>
                <c:pt idx="367">
                  <c:v>84.45</c:v>
                </c:pt>
                <c:pt idx="368">
                  <c:v>86</c:v>
                </c:pt>
                <c:pt idx="369">
                  <c:v>80.75</c:v>
                </c:pt>
                <c:pt idx="370">
                  <c:v>79.739999999999995</c:v>
                </c:pt>
                <c:pt idx="371">
                  <c:v>73.260000000000005</c:v>
                </c:pt>
                <c:pt idx="372">
                  <c:v>73.53</c:v>
                </c:pt>
                <c:pt idx="373">
                  <c:v>75.05</c:v>
                </c:pt>
                <c:pt idx="374">
                  <c:v>75.2</c:v>
                </c:pt>
                <c:pt idx="375">
                  <c:v>71.680000000000007</c:v>
                </c:pt>
                <c:pt idx="376">
                  <c:v>75.2</c:v>
                </c:pt>
                <c:pt idx="377">
                  <c:v>75.45</c:v>
                </c:pt>
                <c:pt idx="378">
                  <c:v>74.099999999999994</c:v>
                </c:pt>
                <c:pt idx="379">
                  <c:v>76.739999999999995</c:v>
                </c:pt>
                <c:pt idx="380">
                  <c:v>77.849999999999994</c:v>
                </c:pt>
                <c:pt idx="381">
                  <c:v>81.94</c:v>
                </c:pt>
                <c:pt idx="382">
                  <c:v>81.739999999999995</c:v>
                </c:pt>
                <c:pt idx="383">
                  <c:v>84.7</c:v>
                </c:pt>
                <c:pt idx="384">
                  <c:v>87.11</c:v>
                </c:pt>
                <c:pt idx="385">
                  <c:v>87.85</c:v>
                </c:pt>
                <c:pt idx="386">
                  <c:v>85.4</c:v>
                </c:pt>
                <c:pt idx="387">
                  <c:v>86.24</c:v>
                </c:pt>
                <c:pt idx="388">
                  <c:v>87.65</c:v>
                </c:pt>
                <c:pt idx="389">
                  <c:v>91.09</c:v>
                </c:pt>
                <c:pt idx="390">
                  <c:v>95.55</c:v>
                </c:pt>
                <c:pt idx="391">
                  <c:v>94.3</c:v>
                </c:pt>
                <c:pt idx="392">
                  <c:v>96.12</c:v>
                </c:pt>
                <c:pt idx="393">
                  <c:v>84.8</c:v>
                </c:pt>
                <c:pt idx="394">
                  <c:v>88.9</c:v>
                </c:pt>
                <c:pt idx="395">
                  <c:v>93.45</c:v>
                </c:pt>
                <c:pt idx="396">
                  <c:v>89.75</c:v>
                </c:pt>
                <c:pt idx="397">
                  <c:v>88.24</c:v>
                </c:pt>
                <c:pt idx="398">
                  <c:v>81.599999999999994</c:v>
                </c:pt>
                <c:pt idx="399">
                  <c:v>79.28</c:v>
                </c:pt>
                <c:pt idx="400">
                  <c:v>82.7</c:v>
                </c:pt>
                <c:pt idx="401">
                  <c:v>81.3</c:v>
                </c:pt>
                <c:pt idx="402">
                  <c:v>76.09</c:v>
                </c:pt>
                <c:pt idx="403">
                  <c:v>76.150000000000006</c:v>
                </c:pt>
                <c:pt idx="404">
                  <c:v>79.099999999999994</c:v>
                </c:pt>
                <c:pt idx="405">
                  <c:v>77.099999999999994</c:v>
                </c:pt>
                <c:pt idx="406">
                  <c:v>77.75</c:v>
                </c:pt>
                <c:pt idx="407">
                  <c:v>79.05</c:v>
                </c:pt>
                <c:pt idx="408">
                  <c:v>78.849999999999994</c:v>
                </c:pt>
                <c:pt idx="409">
                  <c:v>81.650000000000006</c:v>
                </c:pt>
                <c:pt idx="410">
                  <c:v>78.95</c:v>
                </c:pt>
                <c:pt idx="411">
                  <c:v>81.05</c:v>
                </c:pt>
                <c:pt idx="412">
                  <c:v>82.05</c:v>
                </c:pt>
                <c:pt idx="413">
                  <c:v>81.05</c:v>
                </c:pt>
                <c:pt idx="414">
                  <c:v>81.540000000000006</c:v>
                </c:pt>
                <c:pt idx="415">
                  <c:v>83.36</c:v>
                </c:pt>
                <c:pt idx="416">
                  <c:v>84.79</c:v>
                </c:pt>
                <c:pt idx="417">
                  <c:v>85.14</c:v>
                </c:pt>
                <c:pt idx="418">
                  <c:v>86.3</c:v>
                </c:pt>
                <c:pt idx="419">
                  <c:v>90.87</c:v>
                </c:pt>
                <c:pt idx="420">
                  <c:v>90.51</c:v>
                </c:pt>
                <c:pt idx="421">
                  <c:v>87.69</c:v>
                </c:pt>
                <c:pt idx="422">
                  <c:v>88.96</c:v>
                </c:pt>
                <c:pt idx="423">
                  <c:v>84.1</c:v>
                </c:pt>
                <c:pt idx="424">
                  <c:v>84.85</c:v>
                </c:pt>
                <c:pt idx="425">
                  <c:v>84.65</c:v>
                </c:pt>
                <c:pt idx="426">
                  <c:v>82.49</c:v>
                </c:pt>
                <c:pt idx="427">
                  <c:v>83.4</c:v>
                </c:pt>
                <c:pt idx="428">
                  <c:v>80.099999999999994</c:v>
                </c:pt>
                <c:pt idx="429">
                  <c:v>82.34</c:v>
                </c:pt>
                <c:pt idx="430">
                  <c:v>84.79</c:v>
                </c:pt>
                <c:pt idx="431">
                  <c:v>85.75</c:v>
                </c:pt>
                <c:pt idx="432">
                  <c:v>87.65</c:v>
                </c:pt>
                <c:pt idx="433">
                  <c:v>85.64</c:v>
                </c:pt>
                <c:pt idx="434">
                  <c:v>84.5</c:v>
                </c:pt>
                <c:pt idx="435">
                  <c:v>81.349999999999994</c:v>
                </c:pt>
                <c:pt idx="436">
                  <c:v>79.239999999999995</c:v>
                </c:pt>
                <c:pt idx="437">
                  <c:v>75.5</c:v>
                </c:pt>
                <c:pt idx="438">
                  <c:v>79.040000000000006</c:v>
                </c:pt>
                <c:pt idx="439">
                  <c:v>76.69</c:v>
                </c:pt>
                <c:pt idx="440">
                  <c:v>78.41</c:v>
                </c:pt>
                <c:pt idx="441">
                  <c:v>73.39</c:v>
                </c:pt>
                <c:pt idx="442">
                  <c:v>72.75</c:v>
                </c:pt>
                <c:pt idx="443">
                  <c:v>74.209999999999994</c:v>
                </c:pt>
                <c:pt idx="444">
                  <c:v>72.709999999999994</c:v>
                </c:pt>
                <c:pt idx="445">
                  <c:v>77.88</c:v>
                </c:pt>
                <c:pt idx="446">
                  <c:v>78.59</c:v>
                </c:pt>
                <c:pt idx="447">
                  <c:v>74.19</c:v>
                </c:pt>
                <c:pt idx="448">
                  <c:v>73.55</c:v>
                </c:pt>
                <c:pt idx="449">
                  <c:v>73.58</c:v>
                </c:pt>
                <c:pt idx="450">
                  <c:v>73.849999999999994</c:v>
                </c:pt>
                <c:pt idx="451">
                  <c:v>70.73</c:v>
                </c:pt>
                <c:pt idx="452">
                  <c:v>74.150000000000006</c:v>
                </c:pt>
                <c:pt idx="453">
                  <c:v>72.349999999999994</c:v>
                </c:pt>
                <c:pt idx="454">
                  <c:v>71.7</c:v>
                </c:pt>
                <c:pt idx="455">
                  <c:v>73.489999999999995</c:v>
                </c:pt>
                <c:pt idx="456">
                  <c:v>72.64</c:v>
                </c:pt>
                <c:pt idx="457">
                  <c:v>74.63</c:v>
                </c:pt>
                <c:pt idx="458">
                  <c:v>76.52</c:v>
                </c:pt>
                <c:pt idx="459">
                  <c:v>77.95</c:v>
                </c:pt>
                <c:pt idx="460">
                  <c:v>84.55</c:v>
                </c:pt>
                <c:pt idx="461">
                  <c:v>81.84</c:v>
                </c:pt>
                <c:pt idx="462">
                  <c:v>79.89</c:v>
                </c:pt>
                <c:pt idx="463">
                  <c:v>77.8</c:v>
                </c:pt>
                <c:pt idx="464">
                  <c:v>77.75</c:v>
                </c:pt>
                <c:pt idx="465">
                  <c:v>78.84</c:v>
                </c:pt>
                <c:pt idx="466">
                  <c:v>77.349999999999994</c:v>
                </c:pt>
                <c:pt idx="467">
                  <c:v>70.84</c:v>
                </c:pt>
                <c:pt idx="468">
                  <c:v>71.55</c:v>
                </c:pt>
                <c:pt idx="469">
                  <c:v>73.8</c:v>
                </c:pt>
                <c:pt idx="470">
                  <c:v>75.849999999999994</c:v>
                </c:pt>
                <c:pt idx="471">
                  <c:v>70.5</c:v>
                </c:pt>
                <c:pt idx="472">
                  <c:v>64.900000000000006</c:v>
                </c:pt>
                <c:pt idx="473">
                  <c:v>68.14</c:v>
                </c:pt>
                <c:pt idx="474">
                  <c:v>67.2</c:v>
                </c:pt>
                <c:pt idx="475">
                  <c:v>62.02</c:v>
                </c:pt>
                <c:pt idx="476">
                  <c:v>63.89</c:v>
                </c:pt>
                <c:pt idx="477">
                  <c:v>63.79</c:v>
                </c:pt>
                <c:pt idx="478">
                  <c:v>63.2</c:v>
                </c:pt>
                <c:pt idx="479">
                  <c:v>63.85</c:v>
                </c:pt>
                <c:pt idx="480">
                  <c:v>64.45</c:v>
                </c:pt>
                <c:pt idx="481">
                  <c:v>75.5</c:v>
                </c:pt>
                <c:pt idx="482">
                  <c:v>76.849999999999994</c:v>
                </c:pt>
                <c:pt idx="483">
                  <c:v>68.45</c:v>
                </c:pt>
                <c:pt idx="484">
                  <c:v>69.56</c:v>
                </c:pt>
                <c:pt idx="485">
                  <c:v>70.05</c:v>
                </c:pt>
                <c:pt idx="486">
                  <c:v>70.78</c:v>
                </c:pt>
                <c:pt idx="487">
                  <c:v>71.489999999999995</c:v>
                </c:pt>
                <c:pt idx="488">
                  <c:v>73.75</c:v>
                </c:pt>
                <c:pt idx="489">
                  <c:v>68.5</c:v>
                </c:pt>
                <c:pt idx="490">
                  <c:v>68.19</c:v>
                </c:pt>
                <c:pt idx="491">
                  <c:v>69.849999999999994</c:v>
                </c:pt>
                <c:pt idx="492">
                  <c:v>70.5</c:v>
                </c:pt>
                <c:pt idx="493">
                  <c:v>69.2</c:v>
                </c:pt>
                <c:pt idx="494">
                  <c:v>69.5</c:v>
                </c:pt>
                <c:pt idx="495">
                  <c:v>69.33</c:v>
                </c:pt>
                <c:pt idx="496">
                  <c:v>70.599999999999994</c:v>
                </c:pt>
                <c:pt idx="497">
                  <c:v>64.69</c:v>
                </c:pt>
                <c:pt idx="498">
                  <c:v>64.900000000000006</c:v>
                </c:pt>
                <c:pt idx="499">
                  <c:v>61.33</c:v>
                </c:pt>
                <c:pt idx="500">
                  <c:v>68.75</c:v>
                </c:pt>
                <c:pt idx="501">
                  <c:v>67.650000000000006</c:v>
                </c:pt>
                <c:pt idx="502">
                  <c:v>64.95</c:v>
                </c:pt>
                <c:pt idx="503">
                  <c:v>64.75</c:v>
                </c:pt>
                <c:pt idx="504">
                  <c:v>62.7</c:v>
                </c:pt>
                <c:pt idx="505">
                  <c:v>64.14</c:v>
                </c:pt>
                <c:pt idx="506">
                  <c:v>63.87</c:v>
                </c:pt>
                <c:pt idx="507">
                  <c:v>61.76</c:v>
                </c:pt>
                <c:pt idx="508">
                  <c:v>60.01</c:v>
                </c:pt>
                <c:pt idx="509">
                  <c:v>62.21</c:v>
                </c:pt>
                <c:pt idx="510">
                  <c:v>60.3</c:v>
                </c:pt>
                <c:pt idx="511">
                  <c:v>60.81</c:v>
                </c:pt>
                <c:pt idx="512">
                  <c:v>62.28</c:v>
                </c:pt>
                <c:pt idx="513">
                  <c:v>62.26</c:v>
                </c:pt>
                <c:pt idx="514">
                  <c:v>66.53</c:v>
                </c:pt>
                <c:pt idx="515">
                  <c:v>67.739999999999995</c:v>
                </c:pt>
                <c:pt idx="516">
                  <c:v>66.86</c:v>
                </c:pt>
                <c:pt idx="517">
                  <c:v>70.7</c:v>
                </c:pt>
                <c:pt idx="518">
                  <c:v>71.23</c:v>
                </c:pt>
                <c:pt idx="519">
                  <c:v>100.45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372-4CF7-BCE5-472A354514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8915968"/>
        <c:axId val="238917504"/>
      </c:lineChart>
      <c:catAx>
        <c:axId val="23891264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zh-TW" sz="1050" b="0" i="0" u="none" strike="noStrike" kern="1200" baseline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defRPr>
            </a:pPr>
            <a:endParaRPr lang="zh-TW"/>
          </a:p>
        </c:txPr>
        <c:crossAx val="238914176"/>
        <c:crosses val="autoZero"/>
        <c:auto val="1"/>
        <c:lblAlgn val="ctr"/>
        <c:lblOffset val="0"/>
        <c:tickLblSkip val="52"/>
        <c:tickMarkSkip val="52"/>
        <c:noMultiLvlLbl val="0"/>
      </c:catAx>
      <c:valAx>
        <c:axId val="238914176"/>
        <c:scaling>
          <c:orientation val="minMax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050" b="0" i="0" u="none" strike="noStrike" kern="1200" baseline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defRPr>
            </a:pPr>
            <a:endParaRPr lang="zh-TW"/>
          </a:p>
        </c:txPr>
        <c:crossAx val="238912640"/>
        <c:crosses val="autoZero"/>
        <c:crossBetween val="between"/>
      </c:valAx>
      <c:catAx>
        <c:axId val="2389159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38917504"/>
        <c:crosses val="autoZero"/>
        <c:auto val="1"/>
        <c:lblAlgn val="ctr"/>
        <c:lblOffset val="100"/>
        <c:noMultiLvlLbl val="0"/>
      </c:catAx>
      <c:valAx>
        <c:axId val="238917504"/>
        <c:scaling>
          <c:orientation val="minMax"/>
          <c:min val="0"/>
        </c:scaling>
        <c:delete val="0"/>
        <c:axPos val="r"/>
        <c:numFmt formatCode="#,##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050" b="0" i="0" u="none" strike="noStrike" kern="1200" baseline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defRPr>
            </a:pPr>
            <a:endParaRPr lang="zh-TW"/>
          </a:p>
        </c:txPr>
        <c:crossAx val="238915968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1.94181410965776E-2"/>
          <c:y val="0.899809905636201"/>
          <c:w val="0.93230457239221898"/>
          <c:h val="0.1001900943637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zh-TW" sz="1100" b="0" i="0" u="none" strike="noStrike" kern="1200" baseline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defRPr>
          </a:pPr>
          <a:endParaRPr lang="zh-TW"/>
        </a:p>
      </c:txPr>
    </c:legend>
    <c:plotVisOnly val="1"/>
    <c:dispBlanksAs val="gap"/>
    <c:showDLblsOverMax val="0"/>
  </c:chart>
  <c:txPr>
    <a:bodyPr/>
    <a:lstStyle/>
    <a:p>
      <a:pPr>
        <a:defRPr lang="zh-TW">
          <a:latin typeface="Arial Unicode MS" panose="020B0604020202020204" pitchFamily="34" charset="-120"/>
          <a:ea typeface="Arial Unicode MS" panose="020B0604020202020204" pitchFamily="34" charset="-120"/>
          <a:cs typeface="Arial Unicode MS" panose="020B0604020202020204" pitchFamily="34" charset="-120"/>
        </a:defRPr>
      </a:pPr>
      <a:endParaRPr lang="zh-TW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904073533221793E-2"/>
          <c:y val="8.6374146297658397E-2"/>
          <c:w val="0.83032688156427203"/>
          <c:h val="0.76351482214967104"/>
        </c:manualLayout>
      </c:layout>
      <c:lineChart>
        <c:grouping val="standard"/>
        <c:varyColors val="0"/>
        <c:ser>
          <c:idx val="1"/>
          <c:order val="1"/>
          <c:tx>
            <c:strRef>
              <c:f>圖片順序!$H$1</c:f>
              <c:strCache>
                <c:ptCount val="1"/>
                <c:pt idx="0">
                  <c:v>石腦油(日本CFR)</c:v>
                </c:pt>
              </c:strCache>
            </c:strRef>
          </c:tx>
          <c:marker>
            <c:symbol val="none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圖片順序!$H$412:$H$931</c:f>
              <c:numCache>
                <c:formatCode>#,##0</c:formatCode>
                <c:ptCount val="520"/>
                <c:pt idx="0">
                  <c:v>379</c:v>
                </c:pt>
                <c:pt idx="1">
                  <c:v>388</c:v>
                </c:pt>
                <c:pt idx="2">
                  <c:v>392.5</c:v>
                </c:pt>
                <c:pt idx="3">
                  <c:v>387</c:v>
                </c:pt>
                <c:pt idx="4">
                  <c:v>393.75</c:v>
                </c:pt>
                <c:pt idx="5">
                  <c:v>408</c:v>
                </c:pt>
                <c:pt idx="6">
                  <c:v>412.75</c:v>
                </c:pt>
                <c:pt idx="7">
                  <c:v>386</c:v>
                </c:pt>
                <c:pt idx="8">
                  <c:v>414.75</c:v>
                </c:pt>
                <c:pt idx="9">
                  <c:v>423.5</c:v>
                </c:pt>
                <c:pt idx="10">
                  <c:v>415.5</c:v>
                </c:pt>
                <c:pt idx="11">
                  <c:v>427</c:v>
                </c:pt>
                <c:pt idx="12">
                  <c:v>430.5</c:v>
                </c:pt>
                <c:pt idx="13">
                  <c:v>413</c:v>
                </c:pt>
                <c:pt idx="14">
                  <c:v>420.25</c:v>
                </c:pt>
                <c:pt idx="15">
                  <c:v>417</c:v>
                </c:pt>
                <c:pt idx="16">
                  <c:v>396.5</c:v>
                </c:pt>
                <c:pt idx="17">
                  <c:v>390.5</c:v>
                </c:pt>
                <c:pt idx="18">
                  <c:v>376</c:v>
                </c:pt>
                <c:pt idx="19">
                  <c:v>344.5</c:v>
                </c:pt>
                <c:pt idx="20">
                  <c:v>345.5</c:v>
                </c:pt>
                <c:pt idx="21">
                  <c:v>360.5</c:v>
                </c:pt>
                <c:pt idx="22">
                  <c:v>400.5</c:v>
                </c:pt>
                <c:pt idx="23">
                  <c:v>400.5</c:v>
                </c:pt>
                <c:pt idx="24">
                  <c:v>371.5</c:v>
                </c:pt>
                <c:pt idx="25">
                  <c:v>405.5</c:v>
                </c:pt>
                <c:pt idx="26">
                  <c:v>393.5</c:v>
                </c:pt>
                <c:pt idx="27">
                  <c:v>411.5</c:v>
                </c:pt>
                <c:pt idx="28">
                  <c:v>400.75</c:v>
                </c:pt>
                <c:pt idx="29">
                  <c:v>442</c:v>
                </c:pt>
                <c:pt idx="30">
                  <c:v>443.5</c:v>
                </c:pt>
                <c:pt idx="31">
                  <c:v>455.25</c:v>
                </c:pt>
                <c:pt idx="32">
                  <c:v>449.75</c:v>
                </c:pt>
                <c:pt idx="33">
                  <c:v>427</c:v>
                </c:pt>
                <c:pt idx="34">
                  <c:v>430.5</c:v>
                </c:pt>
                <c:pt idx="35">
                  <c:v>427</c:v>
                </c:pt>
                <c:pt idx="36">
                  <c:v>442</c:v>
                </c:pt>
                <c:pt idx="37">
                  <c:v>465.25</c:v>
                </c:pt>
                <c:pt idx="38">
                  <c:v>463</c:v>
                </c:pt>
                <c:pt idx="39">
                  <c:v>476.75</c:v>
                </c:pt>
                <c:pt idx="40">
                  <c:v>484.5</c:v>
                </c:pt>
                <c:pt idx="41">
                  <c:v>498.5</c:v>
                </c:pt>
                <c:pt idx="42">
                  <c:v>511.5</c:v>
                </c:pt>
                <c:pt idx="43">
                  <c:v>525.5</c:v>
                </c:pt>
                <c:pt idx="44">
                  <c:v>517</c:v>
                </c:pt>
                <c:pt idx="45">
                  <c:v>524.5</c:v>
                </c:pt>
                <c:pt idx="46">
                  <c:v>529.25</c:v>
                </c:pt>
                <c:pt idx="47">
                  <c:v>528</c:v>
                </c:pt>
                <c:pt idx="48">
                  <c:v>518</c:v>
                </c:pt>
                <c:pt idx="49">
                  <c:v>509.5</c:v>
                </c:pt>
                <c:pt idx="50">
                  <c:v>485.5</c:v>
                </c:pt>
                <c:pt idx="51">
                  <c:v>464.75</c:v>
                </c:pt>
                <c:pt idx="52">
                  <c:v>465.5</c:v>
                </c:pt>
                <c:pt idx="53">
                  <c:v>450.5</c:v>
                </c:pt>
                <c:pt idx="54">
                  <c:v>471.25</c:v>
                </c:pt>
                <c:pt idx="55">
                  <c:v>493.5</c:v>
                </c:pt>
                <c:pt idx="56">
                  <c:v>499</c:v>
                </c:pt>
                <c:pt idx="57">
                  <c:v>475.25</c:v>
                </c:pt>
                <c:pt idx="58">
                  <c:v>460.5</c:v>
                </c:pt>
                <c:pt idx="59">
                  <c:v>434.5</c:v>
                </c:pt>
                <c:pt idx="60">
                  <c:v>445.5</c:v>
                </c:pt>
                <c:pt idx="61">
                  <c:v>456.5</c:v>
                </c:pt>
                <c:pt idx="62">
                  <c:v>429.5</c:v>
                </c:pt>
                <c:pt idx="63">
                  <c:v>418.25</c:v>
                </c:pt>
                <c:pt idx="64">
                  <c:v>412</c:v>
                </c:pt>
                <c:pt idx="65">
                  <c:v>399</c:v>
                </c:pt>
                <c:pt idx="66">
                  <c:v>413</c:v>
                </c:pt>
                <c:pt idx="67">
                  <c:v>407.5</c:v>
                </c:pt>
                <c:pt idx="68">
                  <c:v>410.5</c:v>
                </c:pt>
                <c:pt idx="69">
                  <c:v>438.5</c:v>
                </c:pt>
                <c:pt idx="70">
                  <c:v>456.75</c:v>
                </c:pt>
                <c:pt idx="71">
                  <c:v>464.5</c:v>
                </c:pt>
                <c:pt idx="72">
                  <c:v>457</c:v>
                </c:pt>
                <c:pt idx="73">
                  <c:v>463.5</c:v>
                </c:pt>
                <c:pt idx="74">
                  <c:v>474.75</c:v>
                </c:pt>
                <c:pt idx="75">
                  <c:v>473.25</c:v>
                </c:pt>
                <c:pt idx="76">
                  <c:v>511</c:v>
                </c:pt>
                <c:pt idx="77">
                  <c:v>506.5</c:v>
                </c:pt>
                <c:pt idx="78">
                  <c:v>522</c:v>
                </c:pt>
                <c:pt idx="79">
                  <c:v>530</c:v>
                </c:pt>
                <c:pt idx="80">
                  <c:v>530</c:v>
                </c:pt>
                <c:pt idx="81">
                  <c:v>531.25</c:v>
                </c:pt>
                <c:pt idx="82">
                  <c:v>530.75</c:v>
                </c:pt>
                <c:pt idx="83">
                  <c:v>560.5</c:v>
                </c:pt>
                <c:pt idx="84">
                  <c:v>582.5</c:v>
                </c:pt>
                <c:pt idx="85">
                  <c:v>610.5</c:v>
                </c:pt>
                <c:pt idx="86">
                  <c:v>584.75</c:v>
                </c:pt>
                <c:pt idx="87">
                  <c:v>606</c:v>
                </c:pt>
                <c:pt idx="88">
                  <c:v>591</c:v>
                </c:pt>
                <c:pt idx="89">
                  <c:v>600</c:v>
                </c:pt>
                <c:pt idx="90">
                  <c:v>598.5</c:v>
                </c:pt>
                <c:pt idx="91">
                  <c:v>606.5</c:v>
                </c:pt>
                <c:pt idx="92">
                  <c:v>624.5</c:v>
                </c:pt>
                <c:pt idx="93">
                  <c:v>612</c:v>
                </c:pt>
                <c:pt idx="94">
                  <c:v>610</c:v>
                </c:pt>
                <c:pt idx="95">
                  <c:v>609</c:v>
                </c:pt>
                <c:pt idx="96">
                  <c:v>602</c:v>
                </c:pt>
                <c:pt idx="97">
                  <c:v>604.5</c:v>
                </c:pt>
                <c:pt idx="98">
                  <c:v>553</c:v>
                </c:pt>
                <c:pt idx="100">
                  <c:v>566</c:v>
                </c:pt>
                <c:pt idx="101">
                  <c:v>561.5</c:v>
                </c:pt>
                <c:pt idx="102">
                  <c:v>557.75</c:v>
                </c:pt>
                <c:pt idx="103">
                  <c:v>573</c:v>
                </c:pt>
                <c:pt idx="104">
                  <c:v>603.75</c:v>
                </c:pt>
                <c:pt idx="106">
                  <c:v>593.75</c:v>
                </c:pt>
                <c:pt idx="107">
                  <c:v>624.25</c:v>
                </c:pt>
                <c:pt idx="108">
                  <c:v>624</c:v>
                </c:pt>
                <c:pt idx="109">
                  <c:v>645</c:v>
                </c:pt>
                <c:pt idx="110">
                  <c:v>642.5</c:v>
                </c:pt>
                <c:pt idx="111">
                  <c:v>690.5</c:v>
                </c:pt>
                <c:pt idx="112">
                  <c:v>705.75</c:v>
                </c:pt>
                <c:pt idx="113">
                  <c:v>696</c:v>
                </c:pt>
                <c:pt idx="114">
                  <c:v>671.75</c:v>
                </c:pt>
                <c:pt idx="115">
                  <c:v>657.5</c:v>
                </c:pt>
                <c:pt idx="117">
                  <c:v>628</c:v>
                </c:pt>
                <c:pt idx="118">
                  <c:v>664.25</c:v>
                </c:pt>
                <c:pt idx="119">
                  <c:v>666.63</c:v>
                </c:pt>
                <c:pt idx="120">
                  <c:v>649.5</c:v>
                </c:pt>
                <c:pt idx="121">
                  <c:v>650</c:v>
                </c:pt>
                <c:pt idx="122">
                  <c:v>679.5</c:v>
                </c:pt>
                <c:pt idx="123">
                  <c:v>664.5</c:v>
                </c:pt>
                <c:pt idx="124">
                  <c:v>637.75</c:v>
                </c:pt>
                <c:pt idx="125">
                  <c:v>637.75</c:v>
                </c:pt>
                <c:pt idx="126">
                  <c:v>659.25</c:v>
                </c:pt>
                <c:pt idx="127">
                  <c:v>680.75</c:v>
                </c:pt>
                <c:pt idx="128">
                  <c:v>667.5</c:v>
                </c:pt>
                <c:pt idx="129">
                  <c:v>630.25</c:v>
                </c:pt>
                <c:pt idx="130">
                  <c:v>692</c:v>
                </c:pt>
                <c:pt idx="131">
                  <c:v>718</c:v>
                </c:pt>
                <c:pt idx="132">
                  <c:v>728.75</c:v>
                </c:pt>
                <c:pt idx="133">
                  <c:v>685.5</c:v>
                </c:pt>
                <c:pt idx="134">
                  <c:v>667.5</c:v>
                </c:pt>
                <c:pt idx="135">
                  <c:v>636</c:v>
                </c:pt>
                <c:pt idx="136">
                  <c:v>593.5</c:v>
                </c:pt>
                <c:pt idx="137">
                  <c:v>540.5</c:v>
                </c:pt>
                <c:pt idx="138">
                  <c:v>543.5</c:v>
                </c:pt>
                <c:pt idx="139">
                  <c:v>485.5</c:v>
                </c:pt>
                <c:pt idx="140">
                  <c:v>491</c:v>
                </c:pt>
                <c:pt idx="141">
                  <c:v>484.25</c:v>
                </c:pt>
                <c:pt idx="142">
                  <c:v>510</c:v>
                </c:pt>
                <c:pt idx="143">
                  <c:v>470.25</c:v>
                </c:pt>
                <c:pt idx="144">
                  <c:v>467.5</c:v>
                </c:pt>
                <c:pt idx="145">
                  <c:v>468.25</c:v>
                </c:pt>
                <c:pt idx="146">
                  <c:v>506.5</c:v>
                </c:pt>
                <c:pt idx="147">
                  <c:v>502.25</c:v>
                </c:pt>
                <c:pt idx="148">
                  <c:v>496.75</c:v>
                </c:pt>
                <c:pt idx="149">
                  <c:v>506</c:v>
                </c:pt>
                <c:pt idx="150">
                  <c:v>490.5</c:v>
                </c:pt>
                <c:pt idx="151">
                  <c:v>525.5</c:v>
                </c:pt>
                <c:pt idx="152">
                  <c:v>546.25</c:v>
                </c:pt>
                <c:pt idx="153">
                  <c:v>549.5</c:v>
                </c:pt>
                <c:pt idx="154">
                  <c:v>539.5</c:v>
                </c:pt>
                <c:pt idx="155">
                  <c:v>565</c:v>
                </c:pt>
                <c:pt idx="156">
                  <c:v>569.5</c:v>
                </c:pt>
                <c:pt idx="157">
                  <c:v>566</c:v>
                </c:pt>
                <c:pt idx="158">
                  <c:v>560.25</c:v>
                </c:pt>
                <c:pt idx="159">
                  <c:v>585.5</c:v>
                </c:pt>
                <c:pt idx="160">
                  <c:v>588.5</c:v>
                </c:pt>
                <c:pt idx="161">
                  <c:v>611.5</c:v>
                </c:pt>
                <c:pt idx="162">
                  <c:v>567.5</c:v>
                </c:pt>
                <c:pt idx="163">
                  <c:v>567.5</c:v>
                </c:pt>
                <c:pt idx="164">
                  <c:v>580.25</c:v>
                </c:pt>
                <c:pt idx="165">
                  <c:v>527.75</c:v>
                </c:pt>
                <c:pt idx="166">
                  <c:v>499.5</c:v>
                </c:pt>
                <c:pt idx="167">
                  <c:v>455.25</c:v>
                </c:pt>
                <c:pt idx="168">
                  <c:v>460.5</c:v>
                </c:pt>
                <c:pt idx="169">
                  <c:v>510</c:v>
                </c:pt>
                <c:pt idx="170">
                  <c:v>516.25</c:v>
                </c:pt>
                <c:pt idx="171">
                  <c:v>508.25</c:v>
                </c:pt>
                <c:pt idx="172">
                  <c:v>539.5</c:v>
                </c:pt>
                <c:pt idx="173">
                  <c:v>502</c:v>
                </c:pt>
                <c:pt idx="174">
                  <c:v>505</c:v>
                </c:pt>
                <c:pt idx="175">
                  <c:v>493.75</c:v>
                </c:pt>
                <c:pt idx="176">
                  <c:v>452</c:v>
                </c:pt>
                <c:pt idx="177">
                  <c:v>463</c:v>
                </c:pt>
                <c:pt idx="178">
                  <c:v>469.75</c:v>
                </c:pt>
                <c:pt idx="179">
                  <c:v>466.75</c:v>
                </c:pt>
                <c:pt idx="180">
                  <c:v>479.5</c:v>
                </c:pt>
                <c:pt idx="181">
                  <c:v>473.75</c:v>
                </c:pt>
                <c:pt idx="182">
                  <c:v>537.5</c:v>
                </c:pt>
                <c:pt idx="183">
                  <c:v>524</c:v>
                </c:pt>
                <c:pt idx="184">
                  <c:v>503</c:v>
                </c:pt>
                <c:pt idx="185">
                  <c:v>559.5</c:v>
                </c:pt>
                <c:pt idx="186">
                  <c:v>532</c:v>
                </c:pt>
                <c:pt idx="187">
                  <c:v>541</c:v>
                </c:pt>
                <c:pt idx="188">
                  <c:v>535</c:v>
                </c:pt>
                <c:pt idx="189">
                  <c:v>533.5</c:v>
                </c:pt>
                <c:pt idx="190">
                  <c:v>548.5</c:v>
                </c:pt>
                <c:pt idx="191">
                  <c:v>573</c:v>
                </c:pt>
                <c:pt idx="192">
                  <c:v>602</c:v>
                </c:pt>
                <c:pt idx="193">
                  <c:v>588.5</c:v>
                </c:pt>
                <c:pt idx="194">
                  <c:v>602</c:v>
                </c:pt>
                <c:pt idx="195">
                  <c:v>585</c:v>
                </c:pt>
                <c:pt idx="196">
                  <c:v>609.5</c:v>
                </c:pt>
                <c:pt idx="197">
                  <c:v>593</c:v>
                </c:pt>
                <c:pt idx="198">
                  <c:v>574.5</c:v>
                </c:pt>
                <c:pt idx="199">
                  <c:v>577.25</c:v>
                </c:pt>
                <c:pt idx="200">
                  <c:v>547</c:v>
                </c:pt>
                <c:pt idx="201">
                  <c:v>528</c:v>
                </c:pt>
                <c:pt idx="202">
                  <c:v>497</c:v>
                </c:pt>
                <c:pt idx="203">
                  <c:v>496</c:v>
                </c:pt>
                <c:pt idx="204">
                  <c:v>504.5</c:v>
                </c:pt>
                <c:pt idx="205">
                  <c:v>440.25</c:v>
                </c:pt>
                <c:pt idx="206">
                  <c:v>414.5</c:v>
                </c:pt>
                <c:pt idx="207">
                  <c:v>314.5</c:v>
                </c:pt>
                <c:pt idx="208">
                  <c:v>259.75</c:v>
                </c:pt>
                <c:pt idx="209">
                  <c:v>202.5</c:v>
                </c:pt>
                <c:pt idx="210">
                  <c:v>200.5</c:v>
                </c:pt>
                <c:pt idx="212">
                  <c:v>191.5</c:v>
                </c:pt>
                <c:pt idx="213">
                  <c:v>208.75</c:v>
                </c:pt>
                <c:pt idx="214">
                  <c:v>217.25</c:v>
                </c:pt>
                <c:pt idx="215">
                  <c:v>252.5</c:v>
                </c:pt>
                <c:pt idx="216">
                  <c:v>254.25</c:v>
                </c:pt>
                <c:pt idx="217">
                  <c:v>292.75</c:v>
                </c:pt>
                <c:pt idx="218">
                  <c:v>300.5</c:v>
                </c:pt>
                <c:pt idx="219">
                  <c:v>361.5</c:v>
                </c:pt>
                <c:pt idx="220">
                  <c:v>341.25</c:v>
                </c:pt>
                <c:pt idx="221">
                  <c:v>394</c:v>
                </c:pt>
                <c:pt idx="222">
                  <c:v>389.25</c:v>
                </c:pt>
                <c:pt idx="223">
                  <c:v>403</c:v>
                </c:pt>
                <c:pt idx="224">
                  <c:v>417.5</c:v>
                </c:pt>
                <c:pt idx="225">
                  <c:v>386.25</c:v>
                </c:pt>
                <c:pt idx="226">
                  <c:v>406.25</c:v>
                </c:pt>
                <c:pt idx="227">
                  <c:v>385.25</c:v>
                </c:pt>
                <c:pt idx="228">
                  <c:v>391.75</c:v>
                </c:pt>
                <c:pt idx="229">
                  <c:v>396.5</c:v>
                </c:pt>
                <c:pt idx="230">
                  <c:v>403</c:v>
                </c:pt>
                <c:pt idx="231">
                  <c:v>405</c:v>
                </c:pt>
                <c:pt idx="232">
                  <c:v>412.75</c:v>
                </c:pt>
                <c:pt idx="233">
                  <c:v>383</c:v>
                </c:pt>
                <c:pt idx="234">
                  <c:v>416</c:v>
                </c:pt>
                <c:pt idx="235">
                  <c:v>408</c:v>
                </c:pt>
                <c:pt idx="236">
                  <c:v>385.5</c:v>
                </c:pt>
                <c:pt idx="237">
                  <c:v>415.75</c:v>
                </c:pt>
                <c:pt idx="238">
                  <c:v>399.75</c:v>
                </c:pt>
                <c:pt idx="239">
                  <c:v>382.5</c:v>
                </c:pt>
                <c:pt idx="240">
                  <c:v>352</c:v>
                </c:pt>
                <c:pt idx="241">
                  <c:v>366.75</c:v>
                </c:pt>
                <c:pt idx="242">
                  <c:v>368</c:v>
                </c:pt>
                <c:pt idx="243">
                  <c:v>384.25</c:v>
                </c:pt>
                <c:pt idx="244">
                  <c:v>400.5</c:v>
                </c:pt>
                <c:pt idx="245">
                  <c:v>420.5</c:v>
                </c:pt>
                <c:pt idx="246">
                  <c:v>445</c:v>
                </c:pt>
                <c:pt idx="247">
                  <c:v>471.25</c:v>
                </c:pt>
                <c:pt idx="248">
                  <c:v>473.5</c:v>
                </c:pt>
                <c:pt idx="249">
                  <c:v>489.25</c:v>
                </c:pt>
                <c:pt idx="250">
                  <c:v>517.25</c:v>
                </c:pt>
                <c:pt idx="251">
                  <c:v>534</c:v>
                </c:pt>
                <c:pt idx="252">
                  <c:v>512.75</c:v>
                </c:pt>
                <c:pt idx="253">
                  <c:v>514.25</c:v>
                </c:pt>
                <c:pt idx="254">
                  <c:v>553</c:v>
                </c:pt>
                <c:pt idx="255">
                  <c:v>552</c:v>
                </c:pt>
                <c:pt idx="256">
                  <c:v>578.25</c:v>
                </c:pt>
                <c:pt idx="257">
                  <c:v>608</c:v>
                </c:pt>
                <c:pt idx="258">
                  <c:v>627.25</c:v>
                </c:pt>
                <c:pt idx="259">
                  <c:v>629.75</c:v>
                </c:pt>
                <c:pt idx="260">
                  <c:v>580.25</c:v>
                </c:pt>
                <c:pt idx="261">
                  <c:v>583.5</c:v>
                </c:pt>
                <c:pt idx="262">
                  <c:v>569.75</c:v>
                </c:pt>
                <c:pt idx="263">
                  <c:v>564.75</c:v>
                </c:pt>
                <c:pt idx="264">
                  <c:v>593</c:v>
                </c:pt>
                <c:pt idx="265">
                  <c:v>564.75</c:v>
                </c:pt>
                <c:pt idx="266">
                  <c:v>606.5</c:v>
                </c:pt>
                <c:pt idx="267">
                  <c:v>606.75</c:v>
                </c:pt>
                <c:pt idx="268">
                  <c:v>597.25</c:v>
                </c:pt>
                <c:pt idx="269">
                  <c:v>583.25</c:v>
                </c:pt>
                <c:pt idx="270">
                  <c:v>624</c:v>
                </c:pt>
                <c:pt idx="271">
                  <c:v>643.5</c:v>
                </c:pt>
                <c:pt idx="272">
                  <c:v>649.25</c:v>
                </c:pt>
                <c:pt idx="273">
                  <c:v>636</c:v>
                </c:pt>
                <c:pt idx="274">
                  <c:v>670</c:v>
                </c:pt>
                <c:pt idx="275">
                  <c:v>685.25</c:v>
                </c:pt>
                <c:pt idx="276">
                  <c:v>686.5</c:v>
                </c:pt>
                <c:pt idx="277">
                  <c:v>686.25</c:v>
                </c:pt>
                <c:pt idx="278">
                  <c:v>690</c:v>
                </c:pt>
                <c:pt idx="279">
                  <c:v>709.5</c:v>
                </c:pt>
                <c:pt idx="280">
                  <c:v>680.5</c:v>
                </c:pt>
                <c:pt idx="281">
                  <c:v>666</c:v>
                </c:pt>
                <c:pt idx="282">
                  <c:v>606.5</c:v>
                </c:pt>
                <c:pt idx="283">
                  <c:v>660</c:v>
                </c:pt>
                <c:pt idx="284">
                  <c:v>674.5</c:v>
                </c:pt>
                <c:pt idx="285">
                  <c:v>675.75</c:v>
                </c:pt>
                <c:pt idx="286">
                  <c:v>702.25</c:v>
                </c:pt>
                <c:pt idx="287">
                  <c:v>716.25</c:v>
                </c:pt>
                <c:pt idx="288">
                  <c:v>717.5</c:v>
                </c:pt>
                <c:pt idx="289">
                  <c:v>768.25</c:v>
                </c:pt>
                <c:pt idx="290">
                  <c:v>788</c:v>
                </c:pt>
                <c:pt idx="291">
                  <c:v>790.5</c:v>
                </c:pt>
                <c:pt idx="292">
                  <c:v>799</c:v>
                </c:pt>
                <c:pt idx="293">
                  <c:v>776</c:v>
                </c:pt>
                <c:pt idx="294">
                  <c:v>789.75</c:v>
                </c:pt>
                <c:pt idx="295">
                  <c:v>769.5</c:v>
                </c:pt>
                <c:pt idx="296">
                  <c:v>730.5</c:v>
                </c:pt>
                <c:pt idx="297">
                  <c:v>680</c:v>
                </c:pt>
                <c:pt idx="298">
                  <c:v>713.5</c:v>
                </c:pt>
                <c:pt idx="299">
                  <c:v>719</c:v>
                </c:pt>
                <c:pt idx="300">
                  <c:v>724</c:v>
                </c:pt>
                <c:pt idx="301">
                  <c:v>758.5</c:v>
                </c:pt>
                <c:pt idx="302">
                  <c:v>750</c:v>
                </c:pt>
                <c:pt idx="303">
                  <c:v>780.75</c:v>
                </c:pt>
                <c:pt idx="304">
                  <c:v>783.5</c:v>
                </c:pt>
                <c:pt idx="305">
                  <c:v>815</c:v>
                </c:pt>
                <c:pt idx="306">
                  <c:v>851</c:v>
                </c:pt>
                <c:pt idx="307">
                  <c:v>850.5</c:v>
                </c:pt>
                <c:pt idx="308">
                  <c:v>847.5</c:v>
                </c:pt>
                <c:pt idx="309">
                  <c:v>931.75</c:v>
                </c:pt>
                <c:pt idx="310">
                  <c:v>1058.25</c:v>
                </c:pt>
                <c:pt idx="311">
                  <c:v>1045.25</c:v>
                </c:pt>
                <c:pt idx="312">
                  <c:v>963.5</c:v>
                </c:pt>
                <c:pt idx="313">
                  <c:v>972.5</c:v>
                </c:pt>
                <c:pt idx="314">
                  <c:v>919</c:v>
                </c:pt>
                <c:pt idx="315">
                  <c:v>899.75</c:v>
                </c:pt>
                <c:pt idx="316">
                  <c:v>947.5</c:v>
                </c:pt>
                <c:pt idx="317">
                  <c:v>898.75</c:v>
                </c:pt>
                <c:pt idx="318">
                  <c:v>900</c:v>
                </c:pt>
                <c:pt idx="319">
                  <c:v>908</c:v>
                </c:pt>
                <c:pt idx="320">
                  <c:v>929.75</c:v>
                </c:pt>
                <c:pt idx="321">
                  <c:v>903.5</c:v>
                </c:pt>
                <c:pt idx="322">
                  <c:v>880.5</c:v>
                </c:pt>
                <c:pt idx="323">
                  <c:v>852.5</c:v>
                </c:pt>
                <c:pt idx="324">
                  <c:v>806.75</c:v>
                </c:pt>
                <c:pt idx="325">
                  <c:v>835.75</c:v>
                </c:pt>
                <c:pt idx="326">
                  <c:v>815</c:v>
                </c:pt>
                <c:pt idx="327">
                  <c:v>840</c:v>
                </c:pt>
                <c:pt idx="328">
                  <c:v>828</c:v>
                </c:pt>
                <c:pt idx="329">
                  <c:v>752.5</c:v>
                </c:pt>
                <c:pt idx="330">
                  <c:v>769.5</c:v>
                </c:pt>
                <c:pt idx="331">
                  <c:v>761.5</c:v>
                </c:pt>
                <c:pt idx="332">
                  <c:v>706.5</c:v>
                </c:pt>
                <c:pt idx="333">
                  <c:v>707.5</c:v>
                </c:pt>
                <c:pt idx="334">
                  <c:v>685.5</c:v>
                </c:pt>
                <c:pt idx="335">
                  <c:v>669.5</c:v>
                </c:pt>
                <c:pt idx="336">
                  <c:v>669.5</c:v>
                </c:pt>
                <c:pt idx="337">
                  <c:v>643.5</c:v>
                </c:pt>
                <c:pt idx="338">
                  <c:v>662.5</c:v>
                </c:pt>
                <c:pt idx="339">
                  <c:v>673</c:v>
                </c:pt>
                <c:pt idx="340">
                  <c:v>659</c:v>
                </c:pt>
                <c:pt idx="341">
                  <c:v>699</c:v>
                </c:pt>
                <c:pt idx="342">
                  <c:v>671.5</c:v>
                </c:pt>
                <c:pt idx="343">
                  <c:v>680.5</c:v>
                </c:pt>
                <c:pt idx="344">
                  <c:v>698</c:v>
                </c:pt>
                <c:pt idx="345">
                  <c:v>700.5</c:v>
                </c:pt>
                <c:pt idx="346">
                  <c:v>719</c:v>
                </c:pt>
                <c:pt idx="347">
                  <c:v>727</c:v>
                </c:pt>
                <c:pt idx="348">
                  <c:v>711</c:v>
                </c:pt>
                <c:pt idx="349">
                  <c:v>675.25</c:v>
                </c:pt>
                <c:pt idx="350">
                  <c:v>628</c:v>
                </c:pt>
                <c:pt idx="351">
                  <c:v>628.5</c:v>
                </c:pt>
                <c:pt idx="352">
                  <c:v>642</c:v>
                </c:pt>
                <c:pt idx="353">
                  <c:v>647</c:v>
                </c:pt>
                <c:pt idx="354">
                  <c:v>638.5</c:v>
                </c:pt>
                <c:pt idx="355">
                  <c:v>705</c:v>
                </c:pt>
                <c:pt idx="356">
                  <c:v>710.5</c:v>
                </c:pt>
                <c:pt idx="357">
                  <c:v>717</c:v>
                </c:pt>
                <c:pt idx="358">
                  <c:v>708.5</c:v>
                </c:pt>
                <c:pt idx="359">
                  <c:v>716.75</c:v>
                </c:pt>
                <c:pt idx="360">
                  <c:v>729</c:v>
                </c:pt>
                <c:pt idx="361">
                  <c:v>736.5</c:v>
                </c:pt>
                <c:pt idx="362">
                  <c:v>737.5</c:v>
                </c:pt>
                <c:pt idx="363">
                  <c:v>694.5</c:v>
                </c:pt>
                <c:pt idx="364">
                  <c:v>643.5</c:v>
                </c:pt>
                <c:pt idx="365">
                  <c:v>658</c:v>
                </c:pt>
                <c:pt idx="366">
                  <c:v>654.5</c:v>
                </c:pt>
                <c:pt idx="367">
                  <c:v>690</c:v>
                </c:pt>
                <c:pt idx="368">
                  <c:v>696.75</c:v>
                </c:pt>
                <c:pt idx="369">
                  <c:v>667.5</c:v>
                </c:pt>
                <c:pt idx="370">
                  <c:v>641.5</c:v>
                </c:pt>
                <c:pt idx="371">
                  <c:v>586.5</c:v>
                </c:pt>
                <c:pt idx="372">
                  <c:v>590.75</c:v>
                </c:pt>
                <c:pt idx="373">
                  <c:v>587.5</c:v>
                </c:pt>
                <c:pt idx="374">
                  <c:v>592</c:v>
                </c:pt>
                <c:pt idx="375">
                  <c:v>562.5</c:v>
                </c:pt>
                <c:pt idx="376">
                  <c:v>554.75</c:v>
                </c:pt>
                <c:pt idx="377">
                  <c:v>538.5</c:v>
                </c:pt>
                <c:pt idx="378">
                  <c:v>499</c:v>
                </c:pt>
                <c:pt idx="379">
                  <c:v>535.5</c:v>
                </c:pt>
                <c:pt idx="380">
                  <c:v>550.75</c:v>
                </c:pt>
                <c:pt idx="381">
                  <c:v>605</c:v>
                </c:pt>
                <c:pt idx="382">
                  <c:v>602.75</c:v>
                </c:pt>
                <c:pt idx="383">
                  <c:v>640.5</c:v>
                </c:pt>
                <c:pt idx="384">
                  <c:v>655.5</c:v>
                </c:pt>
                <c:pt idx="385">
                  <c:v>666</c:v>
                </c:pt>
                <c:pt idx="386">
                  <c:v>649.5</c:v>
                </c:pt>
                <c:pt idx="387">
                  <c:v>668.5</c:v>
                </c:pt>
                <c:pt idx="388">
                  <c:v>670.25</c:v>
                </c:pt>
                <c:pt idx="389">
                  <c:v>692</c:v>
                </c:pt>
                <c:pt idx="390">
                  <c:v>716</c:v>
                </c:pt>
                <c:pt idx="391">
                  <c:v>720.5</c:v>
                </c:pt>
                <c:pt idx="392">
                  <c:v>700.75</c:v>
                </c:pt>
                <c:pt idx="393">
                  <c:v>649.5</c:v>
                </c:pt>
                <c:pt idx="394">
                  <c:v>658.25</c:v>
                </c:pt>
                <c:pt idx="395">
                  <c:v>689</c:v>
                </c:pt>
                <c:pt idx="396">
                  <c:v>659.5</c:v>
                </c:pt>
                <c:pt idx="397">
                  <c:v>656</c:v>
                </c:pt>
                <c:pt idx="398">
                  <c:v>630.5</c:v>
                </c:pt>
                <c:pt idx="399">
                  <c:v>628</c:v>
                </c:pt>
                <c:pt idx="400">
                  <c:v>658.5</c:v>
                </c:pt>
                <c:pt idx="401">
                  <c:v>675.5</c:v>
                </c:pt>
                <c:pt idx="402">
                  <c:v>653.25</c:v>
                </c:pt>
                <c:pt idx="403">
                  <c:v>696.75</c:v>
                </c:pt>
                <c:pt idx="404">
                  <c:v>692.5</c:v>
                </c:pt>
                <c:pt idx="405">
                  <c:v>689</c:v>
                </c:pt>
                <c:pt idx="406">
                  <c:v>655.5</c:v>
                </c:pt>
                <c:pt idx="407">
                  <c:v>680</c:v>
                </c:pt>
                <c:pt idx="408">
                  <c:v>681</c:v>
                </c:pt>
                <c:pt idx="409">
                  <c:v>718</c:v>
                </c:pt>
                <c:pt idx="410">
                  <c:v>665</c:v>
                </c:pt>
                <c:pt idx="411">
                  <c:v>701.5</c:v>
                </c:pt>
                <c:pt idx="412">
                  <c:v>699.5</c:v>
                </c:pt>
                <c:pt idx="413">
                  <c:v>696.75</c:v>
                </c:pt>
                <c:pt idx="414">
                  <c:v>696.5</c:v>
                </c:pt>
                <c:pt idx="415">
                  <c:v>721.75</c:v>
                </c:pt>
                <c:pt idx="416">
                  <c:v>736</c:v>
                </c:pt>
                <c:pt idx="417">
                  <c:v>722</c:v>
                </c:pt>
                <c:pt idx="418">
                  <c:v>720</c:v>
                </c:pt>
                <c:pt idx="419">
                  <c:v>716</c:v>
                </c:pt>
                <c:pt idx="420">
                  <c:v>706</c:v>
                </c:pt>
                <c:pt idx="421">
                  <c:v>695.75</c:v>
                </c:pt>
                <c:pt idx="422">
                  <c:v>717.75</c:v>
                </c:pt>
                <c:pt idx="423">
                  <c:v>691.5</c:v>
                </c:pt>
                <c:pt idx="424">
                  <c:v>686.25</c:v>
                </c:pt>
                <c:pt idx="425">
                  <c:v>683.5</c:v>
                </c:pt>
                <c:pt idx="426">
                  <c:v>671.5</c:v>
                </c:pt>
                <c:pt idx="427">
                  <c:v>684.5</c:v>
                </c:pt>
                <c:pt idx="428">
                  <c:v>655.75</c:v>
                </c:pt>
                <c:pt idx="429">
                  <c:v>682.5</c:v>
                </c:pt>
                <c:pt idx="430">
                  <c:v>709</c:v>
                </c:pt>
                <c:pt idx="431">
                  <c:v>728</c:v>
                </c:pt>
                <c:pt idx="432">
                  <c:v>729.25</c:v>
                </c:pt>
                <c:pt idx="433">
                  <c:v>708.75</c:v>
                </c:pt>
                <c:pt idx="434">
                  <c:v>703.25</c:v>
                </c:pt>
                <c:pt idx="435">
                  <c:v>685.5</c:v>
                </c:pt>
                <c:pt idx="436">
                  <c:v>674.25</c:v>
                </c:pt>
                <c:pt idx="437">
                  <c:v>675</c:v>
                </c:pt>
                <c:pt idx="438">
                  <c:v>674.25</c:v>
                </c:pt>
                <c:pt idx="439">
                  <c:v>675</c:v>
                </c:pt>
                <c:pt idx="440">
                  <c:v>684.5</c:v>
                </c:pt>
                <c:pt idx="441">
                  <c:v>643</c:v>
                </c:pt>
                <c:pt idx="442">
                  <c:v>648.5</c:v>
                </c:pt>
                <c:pt idx="443">
                  <c:v>656</c:v>
                </c:pt>
                <c:pt idx="444">
                  <c:v>647.75</c:v>
                </c:pt>
                <c:pt idx="445">
                  <c:v>709.25</c:v>
                </c:pt>
                <c:pt idx="446">
                  <c:v>703</c:v>
                </c:pt>
                <c:pt idx="447">
                  <c:v>663.25</c:v>
                </c:pt>
                <c:pt idx="448">
                  <c:v>673.75</c:v>
                </c:pt>
                <c:pt idx="449">
                  <c:v>676.5</c:v>
                </c:pt>
                <c:pt idx="450">
                  <c:v>663</c:v>
                </c:pt>
                <c:pt idx="451">
                  <c:v>618</c:v>
                </c:pt>
                <c:pt idx="452">
                  <c:v>652.75</c:v>
                </c:pt>
                <c:pt idx="453">
                  <c:v>635</c:v>
                </c:pt>
                <c:pt idx="454">
                  <c:v>623.5</c:v>
                </c:pt>
                <c:pt idx="455">
                  <c:v>647.75</c:v>
                </c:pt>
                <c:pt idx="456">
                  <c:v>638.25</c:v>
                </c:pt>
                <c:pt idx="457">
                  <c:v>645.25</c:v>
                </c:pt>
                <c:pt idx="459">
                  <c:v>668.5</c:v>
                </c:pt>
                <c:pt idx="460">
                  <c:v>683.25</c:v>
                </c:pt>
                <c:pt idx="461">
                  <c:v>677.25</c:v>
                </c:pt>
                <c:pt idx="462">
                  <c:v>668.25</c:v>
                </c:pt>
                <c:pt idx="463">
                  <c:v>672.75</c:v>
                </c:pt>
                <c:pt idx="464">
                  <c:v>683.25</c:v>
                </c:pt>
                <c:pt idx="465">
                  <c:v>675.75</c:v>
                </c:pt>
                <c:pt idx="466">
                  <c:v>666.5</c:v>
                </c:pt>
                <c:pt idx="467">
                  <c:v>630</c:v>
                </c:pt>
                <c:pt idx="468">
                  <c:v>650.75</c:v>
                </c:pt>
                <c:pt idx="469">
                  <c:v>656</c:v>
                </c:pt>
                <c:pt idx="470">
                  <c:v>660.5</c:v>
                </c:pt>
                <c:pt idx="471">
                  <c:v>587</c:v>
                </c:pt>
                <c:pt idx="472">
                  <c:v>548.25</c:v>
                </c:pt>
                <c:pt idx="473">
                  <c:v>561.75</c:v>
                </c:pt>
                <c:pt idx="474">
                  <c:v>588.25</c:v>
                </c:pt>
                <c:pt idx="475">
                  <c:v>564.5</c:v>
                </c:pt>
                <c:pt idx="476">
                  <c:v>576</c:v>
                </c:pt>
                <c:pt idx="477">
                  <c:v>571</c:v>
                </c:pt>
                <c:pt idx="478">
                  <c:v>567.5</c:v>
                </c:pt>
                <c:pt idx="479">
                  <c:v>566.75</c:v>
                </c:pt>
                <c:pt idx="480">
                  <c:v>566.25</c:v>
                </c:pt>
                <c:pt idx="481">
                  <c:v>629</c:v>
                </c:pt>
                <c:pt idx="482">
                  <c:v>653.75</c:v>
                </c:pt>
                <c:pt idx="483">
                  <c:v>575</c:v>
                </c:pt>
                <c:pt idx="484">
                  <c:v>584.25</c:v>
                </c:pt>
                <c:pt idx="485">
                  <c:v>589.5</c:v>
                </c:pt>
                <c:pt idx="486">
                  <c:v>575.5</c:v>
                </c:pt>
                <c:pt idx="487">
                  <c:v>580.5</c:v>
                </c:pt>
                <c:pt idx="488">
                  <c:v>605.5</c:v>
                </c:pt>
                <c:pt idx="489">
                  <c:v>571.75</c:v>
                </c:pt>
                <c:pt idx="490">
                  <c:v>576</c:v>
                </c:pt>
                <c:pt idx="491">
                  <c:v>587</c:v>
                </c:pt>
                <c:pt idx="492">
                  <c:v>604</c:v>
                </c:pt>
                <c:pt idx="493">
                  <c:v>600.5</c:v>
                </c:pt>
                <c:pt idx="494">
                  <c:v>602.5</c:v>
                </c:pt>
                <c:pt idx="495">
                  <c:v>601.5</c:v>
                </c:pt>
                <c:pt idx="496">
                  <c:v>617</c:v>
                </c:pt>
                <c:pt idx="497">
                  <c:v>587</c:v>
                </c:pt>
                <c:pt idx="498">
                  <c:v>585.5</c:v>
                </c:pt>
                <c:pt idx="499">
                  <c:v>542</c:v>
                </c:pt>
                <c:pt idx="500">
                  <c:v>585.75</c:v>
                </c:pt>
                <c:pt idx="501">
                  <c:v>586.75</c:v>
                </c:pt>
                <c:pt idx="502">
                  <c:v>588</c:v>
                </c:pt>
                <c:pt idx="503">
                  <c:v>583.5</c:v>
                </c:pt>
                <c:pt idx="504">
                  <c:v>569.5</c:v>
                </c:pt>
                <c:pt idx="505">
                  <c:v>576</c:v>
                </c:pt>
                <c:pt idx="506">
                  <c:v>570.25</c:v>
                </c:pt>
                <c:pt idx="507">
                  <c:v>554</c:v>
                </c:pt>
                <c:pt idx="508">
                  <c:v>526</c:v>
                </c:pt>
                <c:pt idx="509">
                  <c:v>546.5</c:v>
                </c:pt>
                <c:pt idx="510">
                  <c:v>538.5</c:v>
                </c:pt>
                <c:pt idx="511">
                  <c:v>553</c:v>
                </c:pt>
                <c:pt idx="512">
                  <c:v>552</c:v>
                </c:pt>
                <c:pt idx="513">
                  <c:v>569.5</c:v>
                </c:pt>
                <c:pt idx="514">
                  <c:v>600.25</c:v>
                </c:pt>
                <c:pt idx="515">
                  <c:v>610</c:v>
                </c:pt>
                <c:pt idx="516">
                  <c:v>604.75</c:v>
                </c:pt>
                <c:pt idx="517">
                  <c:v>621</c:v>
                </c:pt>
                <c:pt idx="518">
                  <c:v>645.5</c:v>
                </c:pt>
                <c:pt idx="519">
                  <c:v>822.25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707-4435-ACF8-44E4DE600706}"/>
            </c:ext>
          </c:extLst>
        </c:ser>
        <c:ser>
          <c:idx val="2"/>
          <c:order val="2"/>
          <c:tx>
            <c:strRef>
              <c:f>圖片順序!$I$1</c:f>
              <c:strCache>
                <c:ptCount val="1"/>
                <c:pt idx="0">
                  <c:v>乙烯(遠東區CFR)</c:v>
                </c:pt>
              </c:strCache>
            </c:strRef>
          </c:tx>
          <c:marker>
            <c:symbol val="none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圖片順序!$I$412:$I$931</c:f>
              <c:numCache>
                <c:formatCode>#,##0_ </c:formatCode>
                <c:ptCount val="520"/>
                <c:pt idx="0">
                  <c:v>1204</c:v>
                </c:pt>
                <c:pt idx="1">
                  <c:v>1204</c:v>
                </c:pt>
                <c:pt idx="2">
                  <c:v>1204</c:v>
                </c:pt>
                <c:pt idx="3">
                  <c:v>1199</c:v>
                </c:pt>
                <c:pt idx="4">
                  <c:v>1199</c:v>
                </c:pt>
                <c:pt idx="5">
                  <c:v>1199</c:v>
                </c:pt>
                <c:pt idx="6">
                  <c:v>1189</c:v>
                </c:pt>
                <c:pt idx="7">
                  <c:v>1189</c:v>
                </c:pt>
                <c:pt idx="8">
                  <c:v>1179</c:v>
                </c:pt>
                <c:pt idx="9">
                  <c:v>1169</c:v>
                </c:pt>
                <c:pt idx="10">
                  <c:v>1099</c:v>
                </c:pt>
                <c:pt idx="11">
                  <c:v>1054</c:v>
                </c:pt>
                <c:pt idx="12">
                  <c:v>1044</c:v>
                </c:pt>
                <c:pt idx="13">
                  <c:v>1049</c:v>
                </c:pt>
                <c:pt idx="14">
                  <c:v>1089</c:v>
                </c:pt>
                <c:pt idx="15">
                  <c:v>1124</c:v>
                </c:pt>
                <c:pt idx="16">
                  <c:v>1134</c:v>
                </c:pt>
                <c:pt idx="17">
                  <c:v>1134</c:v>
                </c:pt>
                <c:pt idx="18">
                  <c:v>1119</c:v>
                </c:pt>
                <c:pt idx="19">
                  <c:v>1094</c:v>
                </c:pt>
                <c:pt idx="20">
                  <c:v>1074</c:v>
                </c:pt>
                <c:pt idx="21">
                  <c:v>1099</c:v>
                </c:pt>
                <c:pt idx="22">
                  <c:v>1159</c:v>
                </c:pt>
                <c:pt idx="23">
                  <c:v>1194</c:v>
                </c:pt>
                <c:pt idx="24">
                  <c:v>1194</c:v>
                </c:pt>
                <c:pt idx="25">
                  <c:v>1189</c:v>
                </c:pt>
                <c:pt idx="26">
                  <c:v>1184</c:v>
                </c:pt>
                <c:pt idx="27">
                  <c:v>1164</c:v>
                </c:pt>
                <c:pt idx="28">
                  <c:v>1164</c:v>
                </c:pt>
                <c:pt idx="29">
                  <c:v>1089</c:v>
                </c:pt>
                <c:pt idx="30">
                  <c:v>1069</c:v>
                </c:pt>
                <c:pt idx="31">
                  <c:v>1059</c:v>
                </c:pt>
                <c:pt idx="32">
                  <c:v>1049</c:v>
                </c:pt>
                <c:pt idx="33">
                  <c:v>994</c:v>
                </c:pt>
                <c:pt idx="34">
                  <c:v>984</c:v>
                </c:pt>
                <c:pt idx="35">
                  <c:v>999</c:v>
                </c:pt>
                <c:pt idx="36">
                  <c:v>1039</c:v>
                </c:pt>
                <c:pt idx="37">
                  <c:v>1059</c:v>
                </c:pt>
                <c:pt idx="38">
                  <c:v>1134</c:v>
                </c:pt>
                <c:pt idx="39">
                  <c:v>1144</c:v>
                </c:pt>
                <c:pt idx="40">
                  <c:v>1139</c:v>
                </c:pt>
                <c:pt idx="41">
                  <c:v>1139</c:v>
                </c:pt>
                <c:pt idx="42">
                  <c:v>1129</c:v>
                </c:pt>
                <c:pt idx="43">
                  <c:v>1109</c:v>
                </c:pt>
                <c:pt idx="44">
                  <c:v>1169</c:v>
                </c:pt>
                <c:pt idx="45">
                  <c:v>1169</c:v>
                </c:pt>
                <c:pt idx="46">
                  <c:v>1239</c:v>
                </c:pt>
                <c:pt idx="47">
                  <c:v>1299</c:v>
                </c:pt>
                <c:pt idx="48">
                  <c:v>1374</c:v>
                </c:pt>
                <c:pt idx="49">
                  <c:v>1374</c:v>
                </c:pt>
                <c:pt idx="50">
                  <c:v>1314</c:v>
                </c:pt>
                <c:pt idx="51">
                  <c:v>1219</c:v>
                </c:pt>
                <c:pt idx="52">
                  <c:v>1154</c:v>
                </c:pt>
                <c:pt idx="53">
                  <c:v>1139</c:v>
                </c:pt>
                <c:pt idx="54">
                  <c:v>1139</c:v>
                </c:pt>
                <c:pt idx="55">
                  <c:v>1164</c:v>
                </c:pt>
                <c:pt idx="56">
                  <c:v>1169</c:v>
                </c:pt>
                <c:pt idx="57">
                  <c:v>1204</c:v>
                </c:pt>
                <c:pt idx="58">
                  <c:v>1209</c:v>
                </c:pt>
                <c:pt idx="59">
                  <c:v>1209</c:v>
                </c:pt>
                <c:pt idx="60">
                  <c:v>1189</c:v>
                </c:pt>
                <c:pt idx="61">
                  <c:v>1099</c:v>
                </c:pt>
                <c:pt idx="62">
                  <c:v>964</c:v>
                </c:pt>
                <c:pt idx="63">
                  <c:v>939</c:v>
                </c:pt>
                <c:pt idx="64">
                  <c:v>950</c:v>
                </c:pt>
                <c:pt idx="65">
                  <c:v>959</c:v>
                </c:pt>
                <c:pt idx="66">
                  <c:v>929</c:v>
                </c:pt>
                <c:pt idx="67">
                  <c:v>944</c:v>
                </c:pt>
                <c:pt idx="68">
                  <c:v>954</c:v>
                </c:pt>
                <c:pt idx="69">
                  <c:v>969</c:v>
                </c:pt>
                <c:pt idx="70">
                  <c:v>989</c:v>
                </c:pt>
                <c:pt idx="71">
                  <c:v>1089</c:v>
                </c:pt>
                <c:pt idx="72">
                  <c:v>1199</c:v>
                </c:pt>
                <c:pt idx="73">
                  <c:v>1264</c:v>
                </c:pt>
                <c:pt idx="74">
                  <c:v>1279</c:v>
                </c:pt>
                <c:pt idx="75">
                  <c:v>1279</c:v>
                </c:pt>
                <c:pt idx="76">
                  <c:v>1289</c:v>
                </c:pt>
                <c:pt idx="77">
                  <c:v>1319</c:v>
                </c:pt>
                <c:pt idx="78">
                  <c:v>1349</c:v>
                </c:pt>
                <c:pt idx="79">
                  <c:v>1324</c:v>
                </c:pt>
                <c:pt idx="80">
                  <c:v>1294</c:v>
                </c:pt>
                <c:pt idx="81">
                  <c:v>1294</c:v>
                </c:pt>
                <c:pt idx="82">
                  <c:v>1279</c:v>
                </c:pt>
                <c:pt idx="83">
                  <c:v>1229</c:v>
                </c:pt>
                <c:pt idx="84">
                  <c:v>1249</c:v>
                </c:pt>
                <c:pt idx="85">
                  <c:v>1299</c:v>
                </c:pt>
                <c:pt idx="86">
                  <c:v>1298</c:v>
                </c:pt>
                <c:pt idx="87">
                  <c:v>1299</c:v>
                </c:pt>
                <c:pt idx="88">
                  <c:v>1309</c:v>
                </c:pt>
                <c:pt idx="89">
                  <c:v>1309</c:v>
                </c:pt>
                <c:pt idx="90">
                  <c:v>1329</c:v>
                </c:pt>
                <c:pt idx="91">
                  <c:v>1359</c:v>
                </c:pt>
                <c:pt idx="92">
                  <c:v>1359</c:v>
                </c:pt>
                <c:pt idx="93">
                  <c:v>1404</c:v>
                </c:pt>
                <c:pt idx="94">
                  <c:v>1379</c:v>
                </c:pt>
                <c:pt idx="95">
                  <c:v>1379</c:v>
                </c:pt>
                <c:pt idx="96">
                  <c:v>1329</c:v>
                </c:pt>
                <c:pt idx="97">
                  <c:v>1319</c:v>
                </c:pt>
                <c:pt idx="98">
                  <c:v>1299</c:v>
                </c:pt>
                <c:pt idx="99">
                  <c:v>1289</c:v>
                </c:pt>
                <c:pt idx="100">
                  <c:v>1229</c:v>
                </c:pt>
                <c:pt idx="101">
                  <c:v>1239</c:v>
                </c:pt>
                <c:pt idx="102">
                  <c:v>1309</c:v>
                </c:pt>
                <c:pt idx="103">
                  <c:v>1338</c:v>
                </c:pt>
                <c:pt idx="104">
                  <c:v>1384</c:v>
                </c:pt>
                <c:pt idx="105">
                  <c:v>1384</c:v>
                </c:pt>
                <c:pt idx="106">
                  <c:v>1344</c:v>
                </c:pt>
                <c:pt idx="107">
                  <c:v>1374</c:v>
                </c:pt>
                <c:pt idx="108">
                  <c:v>1339</c:v>
                </c:pt>
                <c:pt idx="109">
                  <c:v>1284</c:v>
                </c:pt>
                <c:pt idx="110">
                  <c:v>1194</c:v>
                </c:pt>
                <c:pt idx="111">
                  <c:v>1249</c:v>
                </c:pt>
                <c:pt idx="112">
                  <c:v>1249</c:v>
                </c:pt>
                <c:pt idx="113">
                  <c:v>1339</c:v>
                </c:pt>
                <c:pt idx="114">
                  <c:v>1334</c:v>
                </c:pt>
                <c:pt idx="115">
                  <c:v>1349</c:v>
                </c:pt>
                <c:pt idx="116">
                  <c:v>1374</c:v>
                </c:pt>
                <c:pt idx="117">
                  <c:v>1374</c:v>
                </c:pt>
                <c:pt idx="118">
                  <c:v>1374</c:v>
                </c:pt>
                <c:pt idx="119">
                  <c:v>1389</c:v>
                </c:pt>
                <c:pt idx="120">
                  <c:v>1409</c:v>
                </c:pt>
                <c:pt idx="121">
                  <c:v>1379</c:v>
                </c:pt>
                <c:pt idx="122">
                  <c:v>1359</c:v>
                </c:pt>
                <c:pt idx="123">
                  <c:v>1359</c:v>
                </c:pt>
                <c:pt idx="124">
                  <c:v>1399</c:v>
                </c:pt>
                <c:pt idx="125">
                  <c:v>1399</c:v>
                </c:pt>
                <c:pt idx="126">
                  <c:v>1394</c:v>
                </c:pt>
                <c:pt idx="127">
                  <c:v>1344</c:v>
                </c:pt>
                <c:pt idx="128">
                  <c:v>1319</c:v>
                </c:pt>
                <c:pt idx="129">
                  <c:v>1299</c:v>
                </c:pt>
                <c:pt idx="130">
                  <c:v>1299</c:v>
                </c:pt>
                <c:pt idx="131">
                  <c:v>1229</c:v>
                </c:pt>
                <c:pt idx="132">
                  <c:v>1179</c:v>
                </c:pt>
                <c:pt idx="133">
                  <c:v>1119</c:v>
                </c:pt>
                <c:pt idx="134">
                  <c:v>1089</c:v>
                </c:pt>
                <c:pt idx="135">
                  <c:v>989</c:v>
                </c:pt>
                <c:pt idx="136">
                  <c:v>919</c:v>
                </c:pt>
                <c:pt idx="137">
                  <c:v>939</c:v>
                </c:pt>
                <c:pt idx="138">
                  <c:v>1029</c:v>
                </c:pt>
                <c:pt idx="139">
                  <c:v>1029</c:v>
                </c:pt>
                <c:pt idx="140">
                  <c:v>949</c:v>
                </c:pt>
                <c:pt idx="141">
                  <c:v>839</c:v>
                </c:pt>
                <c:pt idx="142">
                  <c:v>869</c:v>
                </c:pt>
                <c:pt idx="143">
                  <c:v>869</c:v>
                </c:pt>
                <c:pt idx="144">
                  <c:v>929</c:v>
                </c:pt>
                <c:pt idx="145">
                  <c:v>869</c:v>
                </c:pt>
                <c:pt idx="146">
                  <c:v>869</c:v>
                </c:pt>
                <c:pt idx="147">
                  <c:v>954</c:v>
                </c:pt>
                <c:pt idx="148">
                  <c:v>1039</c:v>
                </c:pt>
                <c:pt idx="149">
                  <c:v>1084</c:v>
                </c:pt>
                <c:pt idx="150">
                  <c:v>1084</c:v>
                </c:pt>
                <c:pt idx="151">
                  <c:v>1194</c:v>
                </c:pt>
                <c:pt idx="152">
                  <c:v>1119</c:v>
                </c:pt>
                <c:pt idx="153">
                  <c:v>1149</c:v>
                </c:pt>
                <c:pt idx="154">
                  <c:v>1029</c:v>
                </c:pt>
                <c:pt idx="155">
                  <c:v>1029</c:v>
                </c:pt>
                <c:pt idx="156">
                  <c:v>1094</c:v>
                </c:pt>
                <c:pt idx="157">
                  <c:v>1019</c:v>
                </c:pt>
                <c:pt idx="158">
                  <c:v>1019</c:v>
                </c:pt>
                <c:pt idx="159">
                  <c:v>1024</c:v>
                </c:pt>
                <c:pt idx="160">
                  <c:v>1024</c:v>
                </c:pt>
                <c:pt idx="161">
                  <c:v>949</c:v>
                </c:pt>
                <c:pt idx="162">
                  <c:v>949</c:v>
                </c:pt>
                <c:pt idx="163">
                  <c:v>979</c:v>
                </c:pt>
                <c:pt idx="164">
                  <c:v>979</c:v>
                </c:pt>
                <c:pt idx="165">
                  <c:v>1019</c:v>
                </c:pt>
                <c:pt idx="166">
                  <c:v>919</c:v>
                </c:pt>
                <c:pt idx="167">
                  <c:v>809</c:v>
                </c:pt>
                <c:pt idx="168">
                  <c:v>789</c:v>
                </c:pt>
                <c:pt idx="169">
                  <c:v>779</c:v>
                </c:pt>
                <c:pt idx="170">
                  <c:v>759</c:v>
                </c:pt>
                <c:pt idx="171">
                  <c:v>789</c:v>
                </c:pt>
                <c:pt idx="172">
                  <c:v>799</c:v>
                </c:pt>
                <c:pt idx="173">
                  <c:v>839</c:v>
                </c:pt>
                <c:pt idx="174">
                  <c:v>839</c:v>
                </c:pt>
                <c:pt idx="175">
                  <c:v>899</c:v>
                </c:pt>
                <c:pt idx="176">
                  <c:v>919</c:v>
                </c:pt>
                <c:pt idx="177">
                  <c:v>944</c:v>
                </c:pt>
                <c:pt idx="178">
                  <c:v>879</c:v>
                </c:pt>
                <c:pt idx="179">
                  <c:v>889</c:v>
                </c:pt>
                <c:pt idx="180">
                  <c:v>859</c:v>
                </c:pt>
                <c:pt idx="181">
                  <c:v>849</c:v>
                </c:pt>
                <c:pt idx="182">
                  <c:v>899</c:v>
                </c:pt>
                <c:pt idx="183">
                  <c:v>849</c:v>
                </c:pt>
                <c:pt idx="184">
                  <c:v>809</c:v>
                </c:pt>
                <c:pt idx="185">
                  <c:v>739</c:v>
                </c:pt>
                <c:pt idx="186">
                  <c:v>709</c:v>
                </c:pt>
                <c:pt idx="187">
                  <c:v>679</c:v>
                </c:pt>
                <c:pt idx="188">
                  <c:v>719</c:v>
                </c:pt>
                <c:pt idx="189">
                  <c:v>719</c:v>
                </c:pt>
                <c:pt idx="190">
                  <c:v>799</c:v>
                </c:pt>
                <c:pt idx="191">
                  <c:v>819</c:v>
                </c:pt>
                <c:pt idx="192">
                  <c:v>819</c:v>
                </c:pt>
                <c:pt idx="193">
                  <c:v>769</c:v>
                </c:pt>
                <c:pt idx="194">
                  <c:v>769</c:v>
                </c:pt>
                <c:pt idx="195">
                  <c:v>749</c:v>
                </c:pt>
                <c:pt idx="196">
                  <c:v>749</c:v>
                </c:pt>
                <c:pt idx="197">
                  <c:v>749</c:v>
                </c:pt>
                <c:pt idx="198">
                  <c:v>804</c:v>
                </c:pt>
                <c:pt idx="199">
                  <c:v>804</c:v>
                </c:pt>
                <c:pt idx="201">
                  <c:v>834</c:v>
                </c:pt>
                <c:pt idx="202">
                  <c:v>804</c:v>
                </c:pt>
                <c:pt idx="203">
                  <c:v>739</c:v>
                </c:pt>
                <c:pt idx="204">
                  <c:v>704</c:v>
                </c:pt>
                <c:pt idx="205">
                  <c:v>699</c:v>
                </c:pt>
                <c:pt idx="206">
                  <c:v>699</c:v>
                </c:pt>
                <c:pt idx="207">
                  <c:v>694</c:v>
                </c:pt>
                <c:pt idx="208">
                  <c:v>589</c:v>
                </c:pt>
                <c:pt idx="209">
                  <c:v>539</c:v>
                </c:pt>
                <c:pt idx="210">
                  <c:v>449</c:v>
                </c:pt>
                <c:pt idx="211">
                  <c:v>409</c:v>
                </c:pt>
                <c:pt idx="212">
                  <c:v>394</c:v>
                </c:pt>
                <c:pt idx="213">
                  <c:v>354</c:v>
                </c:pt>
                <c:pt idx="214">
                  <c:v>354</c:v>
                </c:pt>
                <c:pt idx="215">
                  <c:v>454</c:v>
                </c:pt>
                <c:pt idx="216">
                  <c:v>579</c:v>
                </c:pt>
                <c:pt idx="217">
                  <c:v>674</c:v>
                </c:pt>
                <c:pt idx="218">
                  <c:v>709</c:v>
                </c:pt>
                <c:pt idx="219">
                  <c:v>709</c:v>
                </c:pt>
                <c:pt idx="220">
                  <c:v>804</c:v>
                </c:pt>
                <c:pt idx="221">
                  <c:v>839</c:v>
                </c:pt>
                <c:pt idx="222">
                  <c:v>849</c:v>
                </c:pt>
                <c:pt idx="223">
                  <c:v>879</c:v>
                </c:pt>
                <c:pt idx="224">
                  <c:v>799</c:v>
                </c:pt>
                <c:pt idx="225">
                  <c:v>799</c:v>
                </c:pt>
                <c:pt idx="226">
                  <c:v>799</c:v>
                </c:pt>
                <c:pt idx="227">
                  <c:v>799</c:v>
                </c:pt>
                <c:pt idx="228">
                  <c:v>749</c:v>
                </c:pt>
                <c:pt idx="229">
                  <c:v>739</c:v>
                </c:pt>
                <c:pt idx="230">
                  <c:v>714</c:v>
                </c:pt>
                <c:pt idx="231">
                  <c:v>724</c:v>
                </c:pt>
                <c:pt idx="232">
                  <c:v>774</c:v>
                </c:pt>
                <c:pt idx="233">
                  <c:v>799</c:v>
                </c:pt>
                <c:pt idx="234">
                  <c:v>849</c:v>
                </c:pt>
                <c:pt idx="235">
                  <c:v>859</c:v>
                </c:pt>
                <c:pt idx="236">
                  <c:v>859</c:v>
                </c:pt>
                <c:pt idx="237">
                  <c:v>869</c:v>
                </c:pt>
                <c:pt idx="238">
                  <c:v>854</c:v>
                </c:pt>
                <c:pt idx="239">
                  <c:v>809</c:v>
                </c:pt>
                <c:pt idx="240">
                  <c:v>744</c:v>
                </c:pt>
                <c:pt idx="241">
                  <c:v>769</c:v>
                </c:pt>
                <c:pt idx="242">
                  <c:v>849</c:v>
                </c:pt>
                <c:pt idx="243">
                  <c:v>949</c:v>
                </c:pt>
                <c:pt idx="244">
                  <c:v>969</c:v>
                </c:pt>
                <c:pt idx="245">
                  <c:v>979</c:v>
                </c:pt>
                <c:pt idx="246">
                  <c:v>969</c:v>
                </c:pt>
                <c:pt idx="247">
                  <c:v>989</c:v>
                </c:pt>
                <c:pt idx="248">
                  <c:v>989</c:v>
                </c:pt>
                <c:pt idx="250">
                  <c:v>1064</c:v>
                </c:pt>
                <c:pt idx="251">
                  <c:v>1044</c:v>
                </c:pt>
                <c:pt idx="252">
                  <c:v>924</c:v>
                </c:pt>
                <c:pt idx="253">
                  <c:v>924</c:v>
                </c:pt>
                <c:pt idx="254">
                  <c:v>849</c:v>
                </c:pt>
                <c:pt idx="255">
                  <c:v>849</c:v>
                </c:pt>
                <c:pt idx="256">
                  <c:v>854</c:v>
                </c:pt>
                <c:pt idx="257">
                  <c:v>1049</c:v>
                </c:pt>
                <c:pt idx="258">
                  <c:v>1199</c:v>
                </c:pt>
                <c:pt idx="259">
                  <c:v>1199</c:v>
                </c:pt>
                <c:pt idx="260">
                  <c:v>1099</c:v>
                </c:pt>
                <c:pt idx="261">
                  <c:v>1049</c:v>
                </c:pt>
                <c:pt idx="262">
                  <c:v>1049</c:v>
                </c:pt>
                <c:pt idx="263">
                  <c:v>1069</c:v>
                </c:pt>
                <c:pt idx="264">
                  <c:v>1104</c:v>
                </c:pt>
                <c:pt idx="265">
                  <c:v>1104</c:v>
                </c:pt>
                <c:pt idx="266">
                  <c:v>1104</c:v>
                </c:pt>
                <c:pt idx="267">
                  <c:v>1104</c:v>
                </c:pt>
                <c:pt idx="268">
                  <c:v>1139</c:v>
                </c:pt>
                <c:pt idx="269">
                  <c:v>1074</c:v>
                </c:pt>
                <c:pt idx="270">
                  <c:v>1024</c:v>
                </c:pt>
                <c:pt idx="271">
                  <c:v>1019</c:v>
                </c:pt>
                <c:pt idx="272">
                  <c:v>949</c:v>
                </c:pt>
                <c:pt idx="273">
                  <c:v>859</c:v>
                </c:pt>
                <c:pt idx="274">
                  <c:v>899</c:v>
                </c:pt>
                <c:pt idx="275">
                  <c:v>974</c:v>
                </c:pt>
                <c:pt idx="276">
                  <c:v>979</c:v>
                </c:pt>
                <c:pt idx="277">
                  <c:v>1004</c:v>
                </c:pt>
                <c:pt idx="278">
                  <c:v>1004</c:v>
                </c:pt>
                <c:pt idx="279">
                  <c:v>1004</c:v>
                </c:pt>
                <c:pt idx="280">
                  <c:v>977</c:v>
                </c:pt>
                <c:pt idx="281">
                  <c:v>929</c:v>
                </c:pt>
                <c:pt idx="282">
                  <c:v>959</c:v>
                </c:pt>
                <c:pt idx="283">
                  <c:v>964</c:v>
                </c:pt>
                <c:pt idx="284">
                  <c:v>1029</c:v>
                </c:pt>
                <c:pt idx="285">
                  <c:v>1060</c:v>
                </c:pt>
                <c:pt idx="286">
                  <c:v>1049</c:v>
                </c:pt>
                <c:pt idx="287">
                  <c:v>1134</c:v>
                </c:pt>
                <c:pt idx="288">
                  <c:v>1134</c:v>
                </c:pt>
                <c:pt idx="289">
                  <c:v>1149</c:v>
                </c:pt>
                <c:pt idx="290">
                  <c:v>1164</c:v>
                </c:pt>
                <c:pt idx="291">
                  <c:v>1199</c:v>
                </c:pt>
                <c:pt idx="292">
                  <c:v>1199</c:v>
                </c:pt>
                <c:pt idx="293">
                  <c:v>1191.5</c:v>
                </c:pt>
                <c:pt idx="294">
                  <c:v>1159</c:v>
                </c:pt>
                <c:pt idx="295">
                  <c:v>1139</c:v>
                </c:pt>
                <c:pt idx="296">
                  <c:v>1129</c:v>
                </c:pt>
                <c:pt idx="297">
                  <c:v>1089</c:v>
                </c:pt>
                <c:pt idx="298">
                  <c:v>1059</c:v>
                </c:pt>
                <c:pt idx="299">
                  <c:v>1054</c:v>
                </c:pt>
                <c:pt idx="300">
                  <c:v>1019</c:v>
                </c:pt>
                <c:pt idx="301">
                  <c:v>1019</c:v>
                </c:pt>
                <c:pt idx="302">
                  <c:v>974</c:v>
                </c:pt>
                <c:pt idx="303">
                  <c:v>949</c:v>
                </c:pt>
                <c:pt idx="304">
                  <c:v>924</c:v>
                </c:pt>
                <c:pt idx="305">
                  <c:v>999</c:v>
                </c:pt>
                <c:pt idx="306">
                  <c:v>999</c:v>
                </c:pt>
                <c:pt idx="307">
                  <c:v>1199</c:v>
                </c:pt>
                <c:pt idx="308">
                  <c:v>1219</c:v>
                </c:pt>
                <c:pt idx="309">
                  <c:v>1219</c:v>
                </c:pt>
                <c:pt idx="310">
                  <c:v>1259</c:v>
                </c:pt>
                <c:pt idx="311">
                  <c:v>1349</c:v>
                </c:pt>
                <c:pt idx="312">
                  <c:v>1349</c:v>
                </c:pt>
                <c:pt idx="313">
                  <c:v>1369</c:v>
                </c:pt>
                <c:pt idx="314">
                  <c:v>1399</c:v>
                </c:pt>
                <c:pt idx="315">
                  <c:v>1369</c:v>
                </c:pt>
                <c:pt idx="316">
                  <c:v>1369</c:v>
                </c:pt>
                <c:pt idx="317">
                  <c:v>1299</c:v>
                </c:pt>
                <c:pt idx="318">
                  <c:v>1209</c:v>
                </c:pt>
                <c:pt idx="319">
                  <c:v>1189</c:v>
                </c:pt>
                <c:pt idx="320">
                  <c:v>1189</c:v>
                </c:pt>
                <c:pt idx="321">
                  <c:v>1099</c:v>
                </c:pt>
                <c:pt idx="322">
                  <c:v>1049</c:v>
                </c:pt>
                <c:pt idx="323">
                  <c:v>1029</c:v>
                </c:pt>
                <c:pt idx="324">
                  <c:v>1009</c:v>
                </c:pt>
                <c:pt idx="325">
                  <c:v>989</c:v>
                </c:pt>
                <c:pt idx="326">
                  <c:v>979</c:v>
                </c:pt>
                <c:pt idx="327">
                  <c:v>939</c:v>
                </c:pt>
                <c:pt idx="328">
                  <c:v>919</c:v>
                </c:pt>
                <c:pt idx="329">
                  <c:v>859</c:v>
                </c:pt>
                <c:pt idx="330">
                  <c:v>889</c:v>
                </c:pt>
                <c:pt idx="331">
                  <c:v>899</c:v>
                </c:pt>
                <c:pt idx="332">
                  <c:v>879</c:v>
                </c:pt>
                <c:pt idx="333">
                  <c:v>819</c:v>
                </c:pt>
                <c:pt idx="334">
                  <c:v>819</c:v>
                </c:pt>
                <c:pt idx="335">
                  <c:v>859</c:v>
                </c:pt>
                <c:pt idx="336">
                  <c:v>969</c:v>
                </c:pt>
                <c:pt idx="337">
                  <c:v>999</c:v>
                </c:pt>
                <c:pt idx="338">
                  <c:v>959</c:v>
                </c:pt>
                <c:pt idx="339">
                  <c:v>899</c:v>
                </c:pt>
                <c:pt idx="340">
                  <c:v>899</c:v>
                </c:pt>
                <c:pt idx="341">
                  <c:v>829</c:v>
                </c:pt>
                <c:pt idx="342">
                  <c:v>849</c:v>
                </c:pt>
                <c:pt idx="343">
                  <c:v>869</c:v>
                </c:pt>
                <c:pt idx="344">
                  <c:v>869</c:v>
                </c:pt>
                <c:pt idx="345">
                  <c:v>879</c:v>
                </c:pt>
                <c:pt idx="346">
                  <c:v>879</c:v>
                </c:pt>
                <c:pt idx="347">
                  <c:v>879</c:v>
                </c:pt>
                <c:pt idx="348">
                  <c:v>879</c:v>
                </c:pt>
                <c:pt idx="349">
                  <c:v>879</c:v>
                </c:pt>
                <c:pt idx="350">
                  <c:v>889</c:v>
                </c:pt>
                <c:pt idx="351">
                  <c:v>869</c:v>
                </c:pt>
                <c:pt idx="352">
                  <c:v>869</c:v>
                </c:pt>
                <c:pt idx="353">
                  <c:v>869</c:v>
                </c:pt>
                <c:pt idx="354">
                  <c:v>829</c:v>
                </c:pt>
                <c:pt idx="355">
                  <c:v>799</c:v>
                </c:pt>
                <c:pt idx="357">
                  <c:v>779</c:v>
                </c:pt>
                <c:pt idx="358">
                  <c:v>859</c:v>
                </c:pt>
                <c:pt idx="359">
                  <c:v>874</c:v>
                </c:pt>
                <c:pt idx="360">
                  <c:v>934</c:v>
                </c:pt>
                <c:pt idx="361">
                  <c:v>959</c:v>
                </c:pt>
                <c:pt idx="362">
                  <c:v>959</c:v>
                </c:pt>
                <c:pt idx="363">
                  <c:v>959</c:v>
                </c:pt>
                <c:pt idx="364">
                  <c:v>949</c:v>
                </c:pt>
                <c:pt idx="365">
                  <c:v>949</c:v>
                </c:pt>
                <c:pt idx="366">
                  <c:v>939</c:v>
                </c:pt>
                <c:pt idx="367">
                  <c:v>939</c:v>
                </c:pt>
                <c:pt idx="368">
                  <c:v>939</c:v>
                </c:pt>
                <c:pt idx="369">
                  <c:v>919</c:v>
                </c:pt>
                <c:pt idx="370">
                  <c:v>919</c:v>
                </c:pt>
                <c:pt idx="371">
                  <c:v>889</c:v>
                </c:pt>
                <c:pt idx="372">
                  <c:v>864</c:v>
                </c:pt>
                <c:pt idx="373">
                  <c:v>849</c:v>
                </c:pt>
                <c:pt idx="374">
                  <c:v>819</c:v>
                </c:pt>
                <c:pt idx="375">
                  <c:v>819</c:v>
                </c:pt>
                <c:pt idx="376">
                  <c:v>749</c:v>
                </c:pt>
                <c:pt idx="377">
                  <c:v>714</c:v>
                </c:pt>
                <c:pt idx="378">
                  <c:v>714</c:v>
                </c:pt>
                <c:pt idx="379">
                  <c:v>749</c:v>
                </c:pt>
                <c:pt idx="380">
                  <c:v>749</c:v>
                </c:pt>
                <c:pt idx="381">
                  <c:v>749</c:v>
                </c:pt>
                <c:pt idx="382">
                  <c:v>769</c:v>
                </c:pt>
                <c:pt idx="383">
                  <c:v>769</c:v>
                </c:pt>
                <c:pt idx="384">
                  <c:v>809</c:v>
                </c:pt>
                <c:pt idx="385">
                  <c:v>809</c:v>
                </c:pt>
                <c:pt idx="386">
                  <c:v>829</c:v>
                </c:pt>
                <c:pt idx="387">
                  <c:v>829</c:v>
                </c:pt>
                <c:pt idx="388">
                  <c:v>829</c:v>
                </c:pt>
                <c:pt idx="389">
                  <c:v>824</c:v>
                </c:pt>
                <c:pt idx="390">
                  <c:v>839</c:v>
                </c:pt>
                <c:pt idx="391">
                  <c:v>889</c:v>
                </c:pt>
                <c:pt idx="392">
                  <c:v>889</c:v>
                </c:pt>
                <c:pt idx="393">
                  <c:v>889</c:v>
                </c:pt>
                <c:pt idx="394">
                  <c:v>879</c:v>
                </c:pt>
                <c:pt idx="395">
                  <c:v>879</c:v>
                </c:pt>
                <c:pt idx="396">
                  <c:v>879</c:v>
                </c:pt>
                <c:pt idx="397">
                  <c:v>864</c:v>
                </c:pt>
                <c:pt idx="398">
                  <c:v>859</c:v>
                </c:pt>
                <c:pt idx="399">
                  <c:v>859</c:v>
                </c:pt>
                <c:pt idx="400">
                  <c:v>859</c:v>
                </c:pt>
                <c:pt idx="401">
                  <c:v>859</c:v>
                </c:pt>
                <c:pt idx="402">
                  <c:v>849</c:v>
                </c:pt>
                <c:pt idx="403">
                  <c:v>864</c:v>
                </c:pt>
                <c:pt idx="404">
                  <c:v>864</c:v>
                </c:pt>
                <c:pt idx="405">
                  <c:v>859</c:v>
                </c:pt>
                <c:pt idx="406">
                  <c:v>859</c:v>
                </c:pt>
                <c:pt idx="407">
                  <c:v>869</c:v>
                </c:pt>
                <c:pt idx="408">
                  <c:v>879</c:v>
                </c:pt>
                <c:pt idx="409">
                  <c:v>909</c:v>
                </c:pt>
                <c:pt idx="410">
                  <c:v>939</c:v>
                </c:pt>
                <c:pt idx="411">
                  <c:v>939</c:v>
                </c:pt>
                <c:pt idx="412">
                  <c:v>939</c:v>
                </c:pt>
                <c:pt idx="413">
                  <c:v>954</c:v>
                </c:pt>
                <c:pt idx="414">
                  <c:v>949</c:v>
                </c:pt>
                <c:pt idx="415">
                  <c:v>929</c:v>
                </c:pt>
                <c:pt idx="416">
                  <c:v>929</c:v>
                </c:pt>
                <c:pt idx="417">
                  <c:v>929</c:v>
                </c:pt>
                <c:pt idx="418">
                  <c:v>929</c:v>
                </c:pt>
                <c:pt idx="419">
                  <c:v>929</c:v>
                </c:pt>
                <c:pt idx="420">
                  <c:v>929</c:v>
                </c:pt>
                <c:pt idx="421">
                  <c:v>914</c:v>
                </c:pt>
                <c:pt idx="422">
                  <c:v>904</c:v>
                </c:pt>
                <c:pt idx="423">
                  <c:v>869</c:v>
                </c:pt>
                <c:pt idx="424">
                  <c:v>859</c:v>
                </c:pt>
                <c:pt idx="425">
                  <c:v>854</c:v>
                </c:pt>
                <c:pt idx="426">
                  <c:v>854</c:v>
                </c:pt>
                <c:pt idx="427">
                  <c:v>849</c:v>
                </c:pt>
                <c:pt idx="428">
                  <c:v>834</c:v>
                </c:pt>
                <c:pt idx="429">
                  <c:v>834</c:v>
                </c:pt>
                <c:pt idx="430">
                  <c:v>839</c:v>
                </c:pt>
                <c:pt idx="431">
                  <c:v>844</c:v>
                </c:pt>
                <c:pt idx="432">
                  <c:v>856</c:v>
                </c:pt>
                <c:pt idx="433">
                  <c:v>856</c:v>
                </c:pt>
                <c:pt idx="434">
                  <c:v>856</c:v>
                </c:pt>
                <c:pt idx="435">
                  <c:v>859</c:v>
                </c:pt>
                <c:pt idx="436">
                  <c:v>864</c:v>
                </c:pt>
                <c:pt idx="437">
                  <c:v>869</c:v>
                </c:pt>
                <c:pt idx="438">
                  <c:v>874</c:v>
                </c:pt>
                <c:pt idx="439">
                  <c:v>879</c:v>
                </c:pt>
                <c:pt idx="440">
                  <c:v>879</c:v>
                </c:pt>
                <c:pt idx="441">
                  <c:v>874</c:v>
                </c:pt>
                <c:pt idx="442">
                  <c:v>859</c:v>
                </c:pt>
                <c:pt idx="443">
                  <c:v>839</c:v>
                </c:pt>
                <c:pt idx="444">
                  <c:v>829</c:v>
                </c:pt>
                <c:pt idx="445">
                  <c:v>819</c:v>
                </c:pt>
                <c:pt idx="446">
                  <c:v>834</c:v>
                </c:pt>
                <c:pt idx="447">
                  <c:v>834</c:v>
                </c:pt>
                <c:pt idx="448">
                  <c:v>839</c:v>
                </c:pt>
                <c:pt idx="449">
                  <c:v>849</c:v>
                </c:pt>
                <c:pt idx="450">
                  <c:v>864</c:v>
                </c:pt>
                <c:pt idx="451">
                  <c:v>864</c:v>
                </c:pt>
                <c:pt idx="452">
                  <c:v>889</c:v>
                </c:pt>
                <c:pt idx="453">
                  <c:v>894</c:v>
                </c:pt>
                <c:pt idx="454">
                  <c:v>894</c:v>
                </c:pt>
                <c:pt idx="455">
                  <c:v>894</c:v>
                </c:pt>
                <c:pt idx="456">
                  <c:v>869</c:v>
                </c:pt>
                <c:pt idx="457">
                  <c:v>869</c:v>
                </c:pt>
                <c:pt idx="458">
                  <c:v>869</c:v>
                </c:pt>
                <c:pt idx="459">
                  <c:v>869</c:v>
                </c:pt>
                <c:pt idx="460">
                  <c:v>869</c:v>
                </c:pt>
                <c:pt idx="461">
                  <c:v>869</c:v>
                </c:pt>
                <c:pt idx="463">
                  <c:v>879</c:v>
                </c:pt>
                <c:pt idx="464">
                  <c:v>889</c:v>
                </c:pt>
                <c:pt idx="465">
                  <c:v>889</c:v>
                </c:pt>
                <c:pt idx="466">
                  <c:v>899</c:v>
                </c:pt>
                <c:pt idx="467">
                  <c:v>874</c:v>
                </c:pt>
                <c:pt idx="468">
                  <c:v>854</c:v>
                </c:pt>
                <c:pt idx="469">
                  <c:v>854</c:v>
                </c:pt>
                <c:pt idx="470">
                  <c:v>854</c:v>
                </c:pt>
                <c:pt idx="471">
                  <c:v>844</c:v>
                </c:pt>
                <c:pt idx="472">
                  <c:v>789</c:v>
                </c:pt>
                <c:pt idx="473">
                  <c:v>789</c:v>
                </c:pt>
                <c:pt idx="474">
                  <c:v>789</c:v>
                </c:pt>
                <c:pt idx="475">
                  <c:v>789</c:v>
                </c:pt>
                <c:pt idx="476">
                  <c:v>779</c:v>
                </c:pt>
                <c:pt idx="477">
                  <c:v>779</c:v>
                </c:pt>
                <c:pt idx="478">
                  <c:v>779</c:v>
                </c:pt>
                <c:pt idx="479">
                  <c:v>779</c:v>
                </c:pt>
                <c:pt idx="480">
                  <c:v>779</c:v>
                </c:pt>
                <c:pt idx="481">
                  <c:v>789</c:v>
                </c:pt>
                <c:pt idx="482">
                  <c:v>839</c:v>
                </c:pt>
                <c:pt idx="483">
                  <c:v>849</c:v>
                </c:pt>
                <c:pt idx="484">
                  <c:v>849</c:v>
                </c:pt>
                <c:pt idx="485">
                  <c:v>819</c:v>
                </c:pt>
                <c:pt idx="486">
                  <c:v>819</c:v>
                </c:pt>
                <c:pt idx="487">
                  <c:v>819</c:v>
                </c:pt>
                <c:pt idx="488">
                  <c:v>819</c:v>
                </c:pt>
                <c:pt idx="489">
                  <c:v>819</c:v>
                </c:pt>
                <c:pt idx="490">
                  <c:v>824</c:v>
                </c:pt>
                <c:pt idx="491">
                  <c:v>829</c:v>
                </c:pt>
                <c:pt idx="492">
                  <c:v>839</c:v>
                </c:pt>
                <c:pt idx="493">
                  <c:v>839</c:v>
                </c:pt>
                <c:pt idx="494">
                  <c:v>849</c:v>
                </c:pt>
                <c:pt idx="495">
                  <c:v>844</c:v>
                </c:pt>
                <c:pt idx="496">
                  <c:v>814</c:v>
                </c:pt>
                <c:pt idx="497">
                  <c:v>804</c:v>
                </c:pt>
                <c:pt idx="498">
                  <c:v>784</c:v>
                </c:pt>
                <c:pt idx="499">
                  <c:v>779</c:v>
                </c:pt>
                <c:pt idx="500">
                  <c:v>764</c:v>
                </c:pt>
                <c:pt idx="501">
                  <c:v>739</c:v>
                </c:pt>
                <c:pt idx="502">
                  <c:v>739</c:v>
                </c:pt>
                <c:pt idx="503">
                  <c:v>734</c:v>
                </c:pt>
                <c:pt idx="504">
                  <c:v>729</c:v>
                </c:pt>
                <c:pt idx="505">
                  <c:v>739</c:v>
                </c:pt>
                <c:pt idx="506">
                  <c:v>744</c:v>
                </c:pt>
                <c:pt idx="507">
                  <c:v>744</c:v>
                </c:pt>
                <c:pt idx="508">
                  <c:v>744</c:v>
                </c:pt>
                <c:pt idx="509">
                  <c:v>744</c:v>
                </c:pt>
                <c:pt idx="510">
                  <c:v>744</c:v>
                </c:pt>
                <c:pt idx="511">
                  <c:v>724</c:v>
                </c:pt>
                <c:pt idx="512">
                  <c:v>709</c:v>
                </c:pt>
                <c:pt idx="513">
                  <c:v>699</c:v>
                </c:pt>
                <c:pt idx="514">
                  <c:v>699</c:v>
                </c:pt>
                <c:pt idx="515">
                  <c:v>689</c:v>
                </c:pt>
                <c:pt idx="516">
                  <c:v>689</c:v>
                </c:pt>
                <c:pt idx="517">
                  <c:v>694</c:v>
                </c:pt>
                <c:pt idx="518">
                  <c:v>709</c:v>
                </c:pt>
                <c:pt idx="519">
                  <c:v>911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07-4435-ACF8-44E4DE600706}"/>
            </c:ext>
          </c:extLst>
        </c:ser>
        <c:ser>
          <c:idx val="3"/>
          <c:order val="3"/>
          <c:tx>
            <c:strRef>
              <c:f>圖片順序!$J$1</c:f>
              <c:strCache>
                <c:ptCount val="1"/>
                <c:pt idx="0">
                  <c:v>EG(台灣CFR)</c:v>
                </c:pt>
              </c:strCache>
            </c:strRef>
          </c:tx>
          <c:marker>
            <c:symbol val="none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圖片順序!$J$412:$J$931</c:f>
              <c:numCache>
                <c:formatCode>#,##0_ </c:formatCode>
                <c:ptCount val="520"/>
                <c:pt idx="0">
                  <c:v>716</c:v>
                </c:pt>
                <c:pt idx="1">
                  <c:v>702</c:v>
                </c:pt>
                <c:pt idx="2">
                  <c:v>698</c:v>
                </c:pt>
                <c:pt idx="3">
                  <c:v>659</c:v>
                </c:pt>
                <c:pt idx="4">
                  <c:v>664</c:v>
                </c:pt>
                <c:pt idx="5">
                  <c:v>669</c:v>
                </c:pt>
                <c:pt idx="6">
                  <c:v>651</c:v>
                </c:pt>
                <c:pt idx="7">
                  <c:v>633</c:v>
                </c:pt>
                <c:pt idx="8">
                  <c:v>618</c:v>
                </c:pt>
                <c:pt idx="9">
                  <c:v>618</c:v>
                </c:pt>
                <c:pt idx="10">
                  <c:v>601</c:v>
                </c:pt>
                <c:pt idx="11">
                  <c:v>608</c:v>
                </c:pt>
                <c:pt idx="12">
                  <c:v>612</c:v>
                </c:pt>
                <c:pt idx="13">
                  <c:v>605</c:v>
                </c:pt>
                <c:pt idx="14">
                  <c:v>619</c:v>
                </c:pt>
                <c:pt idx="15">
                  <c:v>631</c:v>
                </c:pt>
                <c:pt idx="16">
                  <c:v>619</c:v>
                </c:pt>
                <c:pt idx="17">
                  <c:v>624</c:v>
                </c:pt>
                <c:pt idx="18">
                  <c:v>614</c:v>
                </c:pt>
                <c:pt idx="19">
                  <c:v>610</c:v>
                </c:pt>
                <c:pt idx="20">
                  <c:v>605</c:v>
                </c:pt>
                <c:pt idx="21">
                  <c:v>612</c:v>
                </c:pt>
                <c:pt idx="22">
                  <c:v>625</c:v>
                </c:pt>
                <c:pt idx="23">
                  <c:v>636</c:v>
                </c:pt>
                <c:pt idx="24">
                  <c:v>663</c:v>
                </c:pt>
                <c:pt idx="25">
                  <c:v>644</c:v>
                </c:pt>
                <c:pt idx="26">
                  <c:v>626</c:v>
                </c:pt>
                <c:pt idx="27">
                  <c:v>615</c:v>
                </c:pt>
                <c:pt idx="28">
                  <c:v>615</c:v>
                </c:pt>
                <c:pt idx="29">
                  <c:v>629</c:v>
                </c:pt>
                <c:pt idx="30">
                  <c:v>631</c:v>
                </c:pt>
                <c:pt idx="31">
                  <c:v>655</c:v>
                </c:pt>
                <c:pt idx="32">
                  <c:v>673</c:v>
                </c:pt>
                <c:pt idx="33">
                  <c:v>697</c:v>
                </c:pt>
                <c:pt idx="34">
                  <c:v>741</c:v>
                </c:pt>
                <c:pt idx="35">
                  <c:v>724</c:v>
                </c:pt>
                <c:pt idx="36">
                  <c:v>731</c:v>
                </c:pt>
                <c:pt idx="37">
                  <c:v>758</c:v>
                </c:pt>
                <c:pt idx="38">
                  <c:v>842</c:v>
                </c:pt>
                <c:pt idx="39">
                  <c:v>866</c:v>
                </c:pt>
                <c:pt idx="40">
                  <c:v>849</c:v>
                </c:pt>
                <c:pt idx="41">
                  <c:v>945</c:v>
                </c:pt>
                <c:pt idx="42">
                  <c:v>896</c:v>
                </c:pt>
                <c:pt idx="43">
                  <c:v>912</c:v>
                </c:pt>
                <c:pt idx="44">
                  <c:v>914</c:v>
                </c:pt>
                <c:pt idx="45">
                  <c:v>949</c:v>
                </c:pt>
                <c:pt idx="46">
                  <c:v>959</c:v>
                </c:pt>
                <c:pt idx="47">
                  <c:v>932</c:v>
                </c:pt>
                <c:pt idx="48">
                  <c:v>892</c:v>
                </c:pt>
                <c:pt idx="49">
                  <c:v>869</c:v>
                </c:pt>
                <c:pt idx="50">
                  <c:v>817</c:v>
                </c:pt>
                <c:pt idx="51">
                  <c:v>794</c:v>
                </c:pt>
                <c:pt idx="52">
                  <c:v>819</c:v>
                </c:pt>
                <c:pt idx="53">
                  <c:v>754</c:v>
                </c:pt>
                <c:pt idx="54">
                  <c:v>739</c:v>
                </c:pt>
                <c:pt idx="55">
                  <c:v>747</c:v>
                </c:pt>
                <c:pt idx="56">
                  <c:v>734</c:v>
                </c:pt>
                <c:pt idx="57">
                  <c:v>689</c:v>
                </c:pt>
                <c:pt idx="58">
                  <c:v>695</c:v>
                </c:pt>
                <c:pt idx="59">
                  <c:v>698</c:v>
                </c:pt>
                <c:pt idx="60">
                  <c:v>677</c:v>
                </c:pt>
                <c:pt idx="61">
                  <c:v>771</c:v>
                </c:pt>
                <c:pt idx="62">
                  <c:v>742</c:v>
                </c:pt>
                <c:pt idx="63">
                  <c:v>774</c:v>
                </c:pt>
                <c:pt idx="64">
                  <c:v>784</c:v>
                </c:pt>
                <c:pt idx="65">
                  <c:v>777</c:v>
                </c:pt>
                <c:pt idx="66">
                  <c:v>799</c:v>
                </c:pt>
                <c:pt idx="67">
                  <c:v>816</c:v>
                </c:pt>
                <c:pt idx="68">
                  <c:v>849</c:v>
                </c:pt>
                <c:pt idx="69">
                  <c:v>844</c:v>
                </c:pt>
                <c:pt idx="70">
                  <c:v>869</c:v>
                </c:pt>
                <c:pt idx="71">
                  <c:v>874</c:v>
                </c:pt>
                <c:pt idx="72">
                  <c:v>849</c:v>
                </c:pt>
                <c:pt idx="73">
                  <c:v>864</c:v>
                </c:pt>
                <c:pt idx="74">
                  <c:v>897</c:v>
                </c:pt>
                <c:pt idx="75">
                  <c:v>926</c:v>
                </c:pt>
                <c:pt idx="76">
                  <c:v>964</c:v>
                </c:pt>
                <c:pt idx="77">
                  <c:v>902</c:v>
                </c:pt>
                <c:pt idx="78">
                  <c:v>899</c:v>
                </c:pt>
                <c:pt idx="79">
                  <c:v>882</c:v>
                </c:pt>
                <c:pt idx="80">
                  <c:v>882</c:v>
                </c:pt>
                <c:pt idx="81">
                  <c:v>889</c:v>
                </c:pt>
                <c:pt idx="82">
                  <c:v>914</c:v>
                </c:pt>
                <c:pt idx="83">
                  <c:v>902</c:v>
                </c:pt>
                <c:pt idx="84">
                  <c:v>899</c:v>
                </c:pt>
                <c:pt idx="85">
                  <c:v>909</c:v>
                </c:pt>
                <c:pt idx="86">
                  <c:v>889</c:v>
                </c:pt>
                <c:pt idx="87">
                  <c:v>912</c:v>
                </c:pt>
                <c:pt idx="88">
                  <c:v>914</c:v>
                </c:pt>
                <c:pt idx="89">
                  <c:v>912</c:v>
                </c:pt>
                <c:pt idx="90">
                  <c:v>913</c:v>
                </c:pt>
                <c:pt idx="91">
                  <c:v>919</c:v>
                </c:pt>
                <c:pt idx="92">
                  <c:v>919</c:v>
                </c:pt>
                <c:pt idx="93">
                  <c:v>987</c:v>
                </c:pt>
                <c:pt idx="94">
                  <c:v>1024</c:v>
                </c:pt>
                <c:pt idx="95">
                  <c:v>1007</c:v>
                </c:pt>
                <c:pt idx="96">
                  <c:v>1004</c:v>
                </c:pt>
                <c:pt idx="97">
                  <c:v>1024</c:v>
                </c:pt>
                <c:pt idx="98">
                  <c:v>1024</c:v>
                </c:pt>
                <c:pt idx="99">
                  <c:v>1014</c:v>
                </c:pt>
                <c:pt idx="100">
                  <c:v>1024</c:v>
                </c:pt>
                <c:pt idx="101">
                  <c:v>994</c:v>
                </c:pt>
                <c:pt idx="102">
                  <c:v>894</c:v>
                </c:pt>
                <c:pt idx="103">
                  <c:v>864</c:v>
                </c:pt>
                <c:pt idx="104">
                  <c:v>897</c:v>
                </c:pt>
                <c:pt idx="105">
                  <c:v>929</c:v>
                </c:pt>
                <c:pt idx="106">
                  <c:v>984</c:v>
                </c:pt>
                <c:pt idx="107">
                  <c:v>1027</c:v>
                </c:pt>
                <c:pt idx="108">
                  <c:v>1016</c:v>
                </c:pt>
                <c:pt idx="109">
                  <c:v>1014</c:v>
                </c:pt>
                <c:pt idx="110">
                  <c:v>1008</c:v>
                </c:pt>
                <c:pt idx="111">
                  <c:v>959</c:v>
                </c:pt>
                <c:pt idx="112">
                  <c:v>944</c:v>
                </c:pt>
                <c:pt idx="113">
                  <c:v>908</c:v>
                </c:pt>
                <c:pt idx="114">
                  <c:v>919</c:v>
                </c:pt>
                <c:pt idx="115">
                  <c:v>902</c:v>
                </c:pt>
                <c:pt idx="116">
                  <c:v>921</c:v>
                </c:pt>
                <c:pt idx="117">
                  <c:v>879</c:v>
                </c:pt>
                <c:pt idx="118">
                  <c:v>904</c:v>
                </c:pt>
                <c:pt idx="119">
                  <c:v>842</c:v>
                </c:pt>
                <c:pt idx="120">
                  <c:v>879</c:v>
                </c:pt>
                <c:pt idx="121">
                  <c:v>900</c:v>
                </c:pt>
                <c:pt idx="122">
                  <c:v>923</c:v>
                </c:pt>
                <c:pt idx="123">
                  <c:v>929</c:v>
                </c:pt>
                <c:pt idx="124">
                  <c:v>908</c:v>
                </c:pt>
                <c:pt idx="125">
                  <c:v>907</c:v>
                </c:pt>
                <c:pt idx="126">
                  <c:v>938</c:v>
                </c:pt>
                <c:pt idx="127">
                  <c:v>976</c:v>
                </c:pt>
                <c:pt idx="128">
                  <c:v>954</c:v>
                </c:pt>
                <c:pt idx="129">
                  <c:v>889</c:v>
                </c:pt>
                <c:pt idx="130">
                  <c:v>864</c:v>
                </c:pt>
                <c:pt idx="131">
                  <c:v>889</c:v>
                </c:pt>
                <c:pt idx="132">
                  <c:v>889</c:v>
                </c:pt>
                <c:pt idx="133">
                  <c:v>877</c:v>
                </c:pt>
                <c:pt idx="134">
                  <c:v>857</c:v>
                </c:pt>
                <c:pt idx="135">
                  <c:v>797</c:v>
                </c:pt>
                <c:pt idx="136">
                  <c:v>794</c:v>
                </c:pt>
                <c:pt idx="137">
                  <c:v>722</c:v>
                </c:pt>
                <c:pt idx="138">
                  <c:v>726</c:v>
                </c:pt>
                <c:pt idx="139">
                  <c:v>676</c:v>
                </c:pt>
                <c:pt idx="140">
                  <c:v>679</c:v>
                </c:pt>
                <c:pt idx="141">
                  <c:v>709</c:v>
                </c:pt>
                <c:pt idx="142">
                  <c:v>685</c:v>
                </c:pt>
                <c:pt idx="143">
                  <c:v>659</c:v>
                </c:pt>
                <c:pt idx="144">
                  <c:v>632</c:v>
                </c:pt>
                <c:pt idx="145">
                  <c:v>624</c:v>
                </c:pt>
                <c:pt idx="146">
                  <c:v>622</c:v>
                </c:pt>
                <c:pt idx="147">
                  <c:v>610</c:v>
                </c:pt>
                <c:pt idx="148">
                  <c:v>617</c:v>
                </c:pt>
                <c:pt idx="149">
                  <c:v>624</c:v>
                </c:pt>
                <c:pt idx="150">
                  <c:v>624</c:v>
                </c:pt>
                <c:pt idx="151">
                  <c:v>612</c:v>
                </c:pt>
                <c:pt idx="152">
                  <c:v>609</c:v>
                </c:pt>
                <c:pt idx="153">
                  <c:v>636</c:v>
                </c:pt>
                <c:pt idx="154">
                  <c:v>651</c:v>
                </c:pt>
                <c:pt idx="155">
                  <c:v>651</c:v>
                </c:pt>
                <c:pt idx="156">
                  <c:v>639</c:v>
                </c:pt>
                <c:pt idx="157">
                  <c:v>609</c:v>
                </c:pt>
                <c:pt idx="158">
                  <c:v>604</c:v>
                </c:pt>
                <c:pt idx="159">
                  <c:v>599</c:v>
                </c:pt>
                <c:pt idx="160">
                  <c:v>593</c:v>
                </c:pt>
                <c:pt idx="161">
                  <c:v>569</c:v>
                </c:pt>
                <c:pt idx="162">
                  <c:v>569</c:v>
                </c:pt>
                <c:pt idx="163">
                  <c:v>568</c:v>
                </c:pt>
                <c:pt idx="164">
                  <c:v>525</c:v>
                </c:pt>
                <c:pt idx="165">
                  <c:v>538</c:v>
                </c:pt>
                <c:pt idx="166">
                  <c:v>545</c:v>
                </c:pt>
                <c:pt idx="167">
                  <c:v>527</c:v>
                </c:pt>
                <c:pt idx="168">
                  <c:v>530</c:v>
                </c:pt>
                <c:pt idx="169">
                  <c:v>540</c:v>
                </c:pt>
                <c:pt idx="170">
                  <c:v>535</c:v>
                </c:pt>
                <c:pt idx="171">
                  <c:v>545</c:v>
                </c:pt>
                <c:pt idx="172">
                  <c:v>524</c:v>
                </c:pt>
                <c:pt idx="173">
                  <c:v>545</c:v>
                </c:pt>
                <c:pt idx="174">
                  <c:v>542</c:v>
                </c:pt>
                <c:pt idx="175">
                  <c:v>535</c:v>
                </c:pt>
                <c:pt idx="176">
                  <c:v>521</c:v>
                </c:pt>
                <c:pt idx="177">
                  <c:v>539</c:v>
                </c:pt>
                <c:pt idx="178">
                  <c:v>540</c:v>
                </c:pt>
                <c:pt idx="179">
                  <c:v>541</c:v>
                </c:pt>
                <c:pt idx="180">
                  <c:v>551</c:v>
                </c:pt>
                <c:pt idx="181">
                  <c:v>563</c:v>
                </c:pt>
                <c:pt idx="182">
                  <c:v>601</c:v>
                </c:pt>
                <c:pt idx="183">
                  <c:v>597</c:v>
                </c:pt>
                <c:pt idx="184">
                  <c:v>601</c:v>
                </c:pt>
                <c:pt idx="185">
                  <c:v>575</c:v>
                </c:pt>
                <c:pt idx="186">
                  <c:v>544</c:v>
                </c:pt>
                <c:pt idx="187">
                  <c:v>545</c:v>
                </c:pt>
                <c:pt idx="188">
                  <c:v>540</c:v>
                </c:pt>
                <c:pt idx="189">
                  <c:v>532</c:v>
                </c:pt>
                <c:pt idx="190">
                  <c:v>544</c:v>
                </c:pt>
                <c:pt idx="191">
                  <c:v>541</c:v>
                </c:pt>
                <c:pt idx="192">
                  <c:v>554</c:v>
                </c:pt>
                <c:pt idx="193">
                  <c:v>552</c:v>
                </c:pt>
                <c:pt idx="194">
                  <c:v>579</c:v>
                </c:pt>
                <c:pt idx="195">
                  <c:v>581</c:v>
                </c:pt>
                <c:pt idx="196">
                  <c:v>560</c:v>
                </c:pt>
                <c:pt idx="197">
                  <c:v>574</c:v>
                </c:pt>
                <c:pt idx="198">
                  <c:v>610</c:v>
                </c:pt>
                <c:pt idx="199">
                  <c:v>596</c:v>
                </c:pt>
                <c:pt idx="201">
                  <c:v>596</c:v>
                </c:pt>
                <c:pt idx="202">
                  <c:v>526</c:v>
                </c:pt>
                <c:pt idx="203">
                  <c:v>526</c:v>
                </c:pt>
                <c:pt idx="204">
                  <c:v>530</c:v>
                </c:pt>
                <c:pt idx="205">
                  <c:v>512</c:v>
                </c:pt>
                <c:pt idx="206">
                  <c:v>494</c:v>
                </c:pt>
                <c:pt idx="207">
                  <c:v>475</c:v>
                </c:pt>
                <c:pt idx="208">
                  <c:v>422</c:v>
                </c:pt>
                <c:pt idx="209">
                  <c:v>371</c:v>
                </c:pt>
                <c:pt idx="210">
                  <c:v>383</c:v>
                </c:pt>
                <c:pt idx="211">
                  <c:v>396</c:v>
                </c:pt>
                <c:pt idx="212">
                  <c:v>404</c:v>
                </c:pt>
                <c:pt idx="213">
                  <c:v>386</c:v>
                </c:pt>
                <c:pt idx="214">
                  <c:v>386</c:v>
                </c:pt>
                <c:pt idx="215">
                  <c:v>409</c:v>
                </c:pt>
                <c:pt idx="216">
                  <c:v>419</c:v>
                </c:pt>
                <c:pt idx="217">
                  <c:v>417</c:v>
                </c:pt>
                <c:pt idx="218">
                  <c:v>418</c:v>
                </c:pt>
                <c:pt idx="219">
                  <c:v>425</c:v>
                </c:pt>
                <c:pt idx="220">
                  <c:v>415</c:v>
                </c:pt>
                <c:pt idx="221">
                  <c:v>426</c:v>
                </c:pt>
                <c:pt idx="222">
                  <c:v>423</c:v>
                </c:pt>
                <c:pt idx="223">
                  <c:v>420</c:v>
                </c:pt>
                <c:pt idx="224">
                  <c:v>413</c:v>
                </c:pt>
                <c:pt idx="225">
                  <c:v>418</c:v>
                </c:pt>
                <c:pt idx="226">
                  <c:v>430</c:v>
                </c:pt>
                <c:pt idx="227">
                  <c:v>436</c:v>
                </c:pt>
                <c:pt idx="228">
                  <c:v>446</c:v>
                </c:pt>
                <c:pt idx="229">
                  <c:v>444</c:v>
                </c:pt>
                <c:pt idx="230">
                  <c:v>451</c:v>
                </c:pt>
                <c:pt idx="231">
                  <c:v>459</c:v>
                </c:pt>
                <c:pt idx="232">
                  <c:v>479</c:v>
                </c:pt>
                <c:pt idx="233">
                  <c:v>473</c:v>
                </c:pt>
                <c:pt idx="234">
                  <c:v>480</c:v>
                </c:pt>
                <c:pt idx="235">
                  <c:v>467</c:v>
                </c:pt>
                <c:pt idx="236">
                  <c:v>452</c:v>
                </c:pt>
                <c:pt idx="237">
                  <c:v>454</c:v>
                </c:pt>
                <c:pt idx="238">
                  <c:v>481</c:v>
                </c:pt>
                <c:pt idx="239">
                  <c:v>486</c:v>
                </c:pt>
                <c:pt idx="240">
                  <c:v>471</c:v>
                </c:pt>
                <c:pt idx="241">
                  <c:v>464</c:v>
                </c:pt>
                <c:pt idx="242">
                  <c:v>457</c:v>
                </c:pt>
                <c:pt idx="243">
                  <c:v>489</c:v>
                </c:pt>
                <c:pt idx="244">
                  <c:v>489</c:v>
                </c:pt>
                <c:pt idx="245">
                  <c:v>494</c:v>
                </c:pt>
                <c:pt idx="246">
                  <c:v>498</c:v>
                </c:pt>
                <c:pt idx="247">
                  <c:v>521</c:v>
                </c:pt>
                <c:pt idx="248">
                  <c:v>521</c:v>
                </c:pt>
                <c:pt idx="250">
                  <c:v>573</c:v>
                </c:pt>
                <c:pt idx="251">
                  <c:v>611</c:v>
                </c:pt>
                <c:pt idx="252">
                  <c:v>576</c:v>
                </c:pt>
                <c:pt idx="253">
                  <c:v>624</c:v>
                </c:pt>
                <c:pt idx="254">
                  <c:v>622</c:v>
                </c:pt>
                <c:pt idx="255">
                  <c:v>622</c:v>
                </c:pt>
                <c:pt idx="256">
                  <c:v>704</c:v>
                </c:pt>
                <c:pt idx="257">
                  <c:v>829</c:v>
                </c:pt>
                <c:pt idx="258">
                  <c:v>804</c:v>
                </c:pt>
                <c:pt idx="259">
                  <c:v>699</c:v>
                </c:pt>
                <c:pt idx="260">
                  <c:v>639</c:v>
                </c:pt>
                <c:pt idx="261">
                  <c:v>649</c:v>
                </c:pt>
                <c:pt idx="262">
                  <c:v>649</c:v>
                </c:pt>
                <c:pt idx="263">
                  <c:v>654</c:v>
                </c:pt>
                <c:pt idx="264">
                  <c:v>654</c:v>
                </c:pt>
                <c:pt idx="265">
                  <c:v>609</c:v>
                </c:pt>
                <c:pt idx="266">
                  <c:v>594</c:v>
                </c:pt>
                <c:pt idx="267">
                  <c:v>614</c:v>
                </c:pt>
                <c:pt idx="268">
                  <c:v>638</c:v>
                </c:pt>
                <c:pt idx="269">
                  <c:v>632</c:v>
                </c:pt>
                <c:pt idx="270">
                  <c:v>652</c:v>
                </c:pt>
                <c:pt idx="271">
                  <c:v>662</c:v>
                </c:pt>
                <c:pt idx="272">
                  <c:v>629</c:v>
                </c:pt>
                <c:pt idx="273">
                  <c:v>629</c:v>
                </c:pt>
                <c:pt idx="274">
                  <c:v>639</c:v>
                </c:pt>
                <c:pt idx="275">
                  <c:v>651</c:v>
                </c:pt>
                <c:pt idx="276">
                  <c:v>645</c:v>
                </c:pt>
                <c:pt idx="277">
                  <c:v>694</c:v>
                </c:pt>
                <c:pt idx="278">
                  <c:v>704</c:v>
                </c:pt>
                <c:pt idx="279">
                  <c:v>705</c:v>
                </c:pt>
                <c:pt idx="280">
                  <c:v>699</c:v>
                </c:pt>
                <c:pt idx="281">
                  <c:v>674</c:v>
                </c:pt>
                <c:pt idx="282">
                  <c:v>639</c:v>
                </c:pt>
                <c:pt idx="283">
                  <c:v>659</c:v>
                </c:pt>
                <c:pt idx="284">
                  <c:v>674</c:v>
                </c:pt>
                <c:pt idx="285">
                  <c:v>689</c:v>
                </c:pt>
                <c:pt idx="286">
                  <c:v>719</c:v>
                </c:pt>
                <c:pt idx="287">
                  <c:v>724</c:v>
                </c:pt>
                <c:pt idx="288">
                  <c:v>799</c:v>
                </c:pt>
                <c:pt idx="289">
                  <c:v>834</c:v>
                </c:pt>
                <c:pt idx="290">
                  <c:v>799</c:v>
                </c:pt>
                <c:pt idx="291">
                  <c:v>821</c:v>
                </c:pt>
                <c:pt idx="292">
                  <c:v>719</c:v>
                </c:pt>
                <c:pt idx="293">
                  <c:v>708</c:v>
                </c:pt>
                <c:pt idx="294">
                  <c:v>679</c:v>
                </c:pt>
                <c:pt idx="295">
                  <c:v>669</c:v>
                </c:pt>
                <c:pt idx="296">
                  <c:v>669</c:v>
                </c:pt>
                <c:pt idx="297">
                  <c:v>634</c:v>
                </c:pt>
                <c:pt idx="298">
                  <c:v>639</c:v>
                </c:pt>
                <c:pt idx="299">
                  <c:v>649</c:v>
                </c:pt>
                <c:pt idx="300">
                  <c:v>634</c:v>
                </c:pt>
                <c:pt idx="301">
                  <c:v>635</c:v>
                </c:pt>
                <c:pt idx="302">
                  <c:v>674</c:v>
                </c:pt>
                <c:pt idx="303">
                  <c:v>699</c:v>
                </c:pt>
                <c:pt idx="304">
                  <c:v>689</c:v>
                </c:pt>
                <c:pt idx="305">
                  <c:v>704</c:v>
                </c:pt>
                <c:pt idx="306">
                  <c:v>704</c:v>
                </c:pt>
                <c:pt idx="307">
                  <c:v>669</c:v>
                </c:pt>
                <c:pt idx="308">
                  <c:v>661</c:v>
                </c:pt>
                <c:pt idx="309">
                  <c:v>649</c:v>
                </c:pt>
                <c:pt idx="310">
                  <c:v>699</c:v>
                </c:pt>
                <c:pt idx="311">
                  <c:v>699</c:v>
                </c:pt>
                <c:pt idx="312">
                  <c:v>679</c:v>
                </c:pt>
                <c:pt idx="313">
                  <c:v>674</c:v>
                </c:pt>
                <c:pt idx="314">
                  <c:v>672</c:v>
                </c:pt>
                <c:pt idx="315">
                  <c:v>664</c:v>
                </c:pt>
                <c:pt idx="316">
                  <c:v>664</c:v>
                </c:pt>
                <c:pt idx="317">
                  <c:v>649</c:v>
                </c:pt>
                <c:pt idx="318">
                  <c:v>627</c:v>
                </c:pt>
                <c:pt idx="319">
                  <c:v>624</c:v>
                </c:pt>
                <c:pt idx="320">
                  <c:v>624</c:v>
                </c:pt>
                <c:pt idx="321">
                  <c:v>617</c:v>
                </c:pt>
                <c:pt idx="322">
                  <c:v>602</c:v>
                </c:pt>
                <c:pt idx="323">
                  <c:v>623</c:v>
                </c:pt>
                <c:pt idx="324">
                  <c:v>642</c:v>
                </c:pt>
                <c:pt idx="325">
                  <c:v>639</c:v>
                </c:pt>
                <c:pt idx="326">
                  <c:v>559</c:v>
                </c:pt>
                <c:pt idx="327">
                  <c:v>544</c:v>
                </c:pt>
                <c:pt idx="328">
                  <c:v>549</c:v>
                </c:pt>
                <c:pt idx="329">
                  <c:v>519</c:v>
                </c:pt>
                <c:pt idx="330">
                  <c:v>527</c:v>
                </c:pt>
                <c:pt idx="331">
                  <c:v>544</c:v>
                </c:pt>
                <c:pt idx="332">
                  <c:v>509</c:v>
                </c:pt>
                <c:pt idx="333">
                  <c:v>509</c:v>
                </c:pt>
                <c:pt idx="334">
                  <c:v>489</c:v>
                </c:pt>
                <c:pt idx="335">
                  <c:v>484</c:v>
                </c:pt>
                <c:pt idx="336">
                  <c:v>489</c:v>
                </c:pt>
                <c:pt idx="337">
                  <c:v>524</c:v>
                </c:pt>
                <c:pt idx="338">
                  <c:v>519</c:v>
                </c:pt>
                <c:pt idx="339">
                  <c:v>514</c:v>
                </c:pt>
                <c:pt idx="340">
                  <c:v>497</c:v>
                </c:pt>
                <c:pt idx="341">
                  <c:v>497</c:v>
                </c:pt>
                <c:pt idx="342">
                  <c:v>477</c:v>
                </c:pt>
                <c:pt idx="343">
                  <c:v>467</c:v>
                </c:pt>
                <c:pt idx="344">
                  <c:v>437</c:v>
                </c:pt>
                <c:pt idx="345">
                  <c:v>454</c:v>
                </c:pt>
                <c:pt idx="346">
                  <c:v>444</c:v>
                </c:pt>
                <c:pt idx="347">
                  <c:v>449</c:v>
                </c:pt>
                <c:pt idx="348">
                  <c:v>462</c:v>
                </c:pt>
                <c:pt idx="349">
                  <c:v>470</c:v>
                </c:pt>
                <c:pt idx="350">
                  <c:v>491</c:v>
                </c:pt>
                <c:pt idx="351">
                  <c:v>484</c:v>
                </c:pt>
                <c:pt idx="352">
                  <c:v>474</c:v>
                </c:pt>
                <c:pt idx="353">
                  <c:v>484</c:v>
                </c:pt>
                <c:pt idx="354">
                  <c:v>489</c:v>
                </c:pt>
                <c:pt idx="355">
                  <c:v>489</c:v>
                </c:pt>
                <c:pt idx="356">
                  <c:v>535</c:v>
                </c:pt>
                <c:pt idx="357">
                  <c:v>535</c:v>
                </c:pt>
                <c:pt idx="358">
                  <c:v>520</c:v>
                </c:pt>
                <c:pt idx="359">
                  <c:v>509</c:v>
                </c:pt>
                <c:pt idx="360">
                  <c:v>512</c:v>
                </c:pt>
                <c:pt idx="361">
                  <c:v>526</c:v>
                </c:pt>
                <c:pt idx="362">
                  <c:v>526</c:v>
                </c:pt>
                <c:pt idx="363">
                  <c:v>504</c:v>
                </c:pt>
                <c:pt idx="364">
                  <c:v>499</c:v>
                </c:pt>
                <c:pt idx="365">
                  <c:v>499</c:v>
                </c:pt>
                <c:pt idx="366">
                  <c:v>504</c:v>
                </c:pt>
                <c:pt idx="367">
                  <c:v>507</c:v>
                </c:pt>
                <c:pt idx="368">
                  <c:v>504</c:v>
                </c:pt>
                <c:pt idx="369">
                  <c:v>514</c:v>
                </c:pt>
                <c:pt idx="370">
                  <c:v>501</c:v>
                </c:pt>
                <c:pt idx="371">
                  <c:v>499</c:v>
                </c:pt>
                <c:pt idx="372">
                  <c:v>514</c:v>
                </c:pt>
                <c:pt idx="373">
                  <c:v>506</c:v>
                </c:pt>
                <c:pt idx="374">
                  <c:v>474</c:v>
                </c:pt>
                <c:pt idx="375">
                  <c:v>469</c:v>
                </c:pt>
                <c:pt idx="376">
                  <c:v>461</c:v>
                </c:pt>
                <c:pt idx="377">
                  <c:v>469</c:v>
                </c:pt>
                <c:pt idx="378">
                  <c:v>462</c:v>
                </c:pt>
                <c:pt idx="379">
                  <c:v>452</c:v>
                </c:pt>
                <c:pt idx="380">
                  <c:v>459</c:v>
                </c:pt>
                <c:pt idx="381">
                  <c:v>481</c:v>
                </c:pt>
                <c:pt idx="382">
                  <c:v>477</c:v>
                </c:pt>
                <c:pt idx="383">
                  <c:v>487</c:v>
                </c:pt>
                <c:pt idx="384">
                  <c:v>469</c:v>
                </c:pt>
                <c:pt idx="385">
                  <c:v>469</c:v>
                </c:pt>
                <c:pt idx="386">
                  <c:v>463</c:v>
                </c:pt>
                <c:pt idx="387">
                  <c:v>469</c:v>
                </c:pt>
                <c:pt idx="388">
                  <c:v>474</c:v>
                </c:pt>
                <c:pt idx="389">
                  <c:v>477</c:v>
                </c:pt>
                <c:pt idx="390">
                  <c:v>490</c:v>
                </c:pt>
                <c:pt idx="391">
                  <c:v>483</c:v>
                </c:pt>
                <c:pt idx="392">
                  <c:v>469</c:v>
                </c:pt>
                <c:pt idx="393">
                  <c:v>469</c:v>
                </c:pt>
                <c:pt idx="394">
                  <c:v>465</c:v>
                </c:pt>
                <c:pt idx="395">
                  <c:v>460</c:v>
                </c:pt>
                <c:pt idx="396">
                  <c:v>466</c:v>
                </c:pt>
                <c:pt idx="397">
                  <c:v>471</c:v>
                </c:pt>
                <c:pt idx="398">
                  <c:v>484</c:v>
                </c:pt>
                <c:pt idx="399">
                  <c:v>489</c:v>
                </c:pt>
                <c:pt idx="400">
                  <c:v>489</c:v>
                </c:pt>
                <c:pt idx="401">
                  <c:v>482</c:v>
                </c:pt>
                <c:pt idx="402">
                  <c:v>481</c:v>
                </c:pt>
                <c:pt idx="403">
                  <c:v>489</c:v>
                </c:pt>
                <c:pt idx="404">
                  <c:v>527</c:v>
                </c:pt>
                <c:pt idx="405">
                  <c:v>506</c:v>
                </c:pt>
                <c:pt idx="406">
                  <c:v>529</c:v>
                </c:pt>
                <c:pt idx="407">
                  <c:v>523</c:v>
                </c:pt>
                <c:pt idx="408">
                  <c:v>532</c:v>
                </c:pt>
                <c:pt idx="409">
                  <c:v>557</c:v>
                </c:pt>
                <c:pt idx="410">
                  <c:v>542</c:v>
                </c:pt>
                <c:pt idx="411">
                  <c:v>542</c:v>
                </c:pt>
                <c:pt idx="412">
                  <c:v>542</c:v>
                </c:pt>
                <c:pt idx="413">
                  <c:v>547</c:v>
                </c:pt>
                <c:pt idx="414">
                  <c:v>534</c:v>
                </c:pt>
                <c:pt idx="415">
                  <c:v>535</c:v>
                </c:pt>
                <c:pt idx="416">
                  <c:v>539</c:v>
                </c:pt>
                <c:pt idx="417">
                  <c:v>524</c:v>
                </c:pt>
                <c:pt idx="418">
                  <c:v>524</c:v>
                </c:pt>
                <c:pt idx="419">
                  <c:v>524</c:v>
                </c:pt>
                <c:pt idx="420">
                  <c:v>516</c:v>
                </c:pt>
                <c:pt idx="421">
                  <c:v>519</c:v>
                </c:pt>
                <c:pt idx="422">
                  <c:v>508</c:v>
                </c:pt>
                <c:pt idx="423">
                  <c:v>509</c:v>
                </c:pt>
                <c:pt idx="424">
                  <c:v>504</c:v>
                </c:pt>
                <c:pt idx="425">
                  <c:v>524</c:v>
                </c:pt>
                <c:pt idx="426">
                  <c:v>523</c:v>
                </c:pt>
                <c:pt idx="427">
                  <c:v>534</c:v>
                </c:pt>
                <c:pt idx="428">
                  <c:v>524</c:v>
                </c:pt>
                <c:pt idx="429">
                  <c:v>519</c:v>
                </c:pt>
                <c:pt idx="430">
                  <c:v>522</c:v>
                </c:pt>
                <c:pt idx="431">
                  <c:v>539</c:v>
                </c:pt>
                <c:pt idx="432">
                  <c:v>547</c:v>
                </c:pt>
                <c:pt idx="433">
                  <c:v>561</c:v>
                </c:pt>
                <c:pt idx="434">
                  <c:v>543</c:v>
                </c:pt>
                <c:pt idx="435">
                  <c:v>542</c:v>
                </c:pt>
                <c:pt idx="436">
                  <c:v>549</c:v>
                </c:pt>
                <c:pt idx="437">
                  <c:v>542</c:v>
                </c:pt>
                <c:pt idx="438">
                  <c:v>540</c:v>
                </c:pt>
                <c:pt idx="439">
                  <c:v>548</c:v>
                </c:pt>
                <c:pt idx="440">
                  <c:v>567</c:v>
                </c:pt>
                <c:pt idx="441">
                  <c:v>537</c:v>
                </c:pt>
                <c:pt idx="442">
                  <c:v>526</c:v>
                </c:pt>
                <c:pt idx="443">
                  <c:v>527</c:v>
                </c:pt>
                <c:pt idx="444">
                  <c:v>542</c:v>
                </c:pt>
                <c:pt idx="445">
                  <c:v>559</c:v>
                </c:pt>
                <c:pt idx="446">
                  <c:v>571</c:v>
                </c:pt>
                <c:pt idx="447">
                  <c:v>555</c:v>
                </c:pt>
                <c:pt idx="448">
                  <c:v>545</c:v>
                </c:pt>
                <c:pt idx="449">
                  <c:v>546</c:v>
                </c:pt>
                <c:pt idx="450">
                  <c:v>549</c:v>
                </c:pt>
                <c:pt idx="451">
                  <c:v>533</c:v>
                </c:pt>
                <c:pt idx="452">
                  <c:v>539</c:v>
                </c:pt>
                <c:pt idx="453">
                  <c:v>541</c:v>
                </c:pt>
                <c:pt idx="454">
                  <c:v>547</c:v>
                </c:pt>
                <c:pt idx="455">
                  <c:v>550</c:v>
                </c:pt>
                <c:pt idx="456">
                  <c:v>535</c:v>
                </c:pt>
                <c:pt idx="457">
                  <c:v>546</c:v>
                </c:pt>
                <c:pt idx="458">
                  <c:v>545</c:v>
                </c:pt>
                <c:pt idx="459">
                  <c:v>545</c:v>
                </c:pt>
                <c:pt idx="460">
                  <c:v>551</c:v>
                </c:pt>
                <c:pt idx="461">
                  <c:v>549</c:v>
                </c:pt>
                <c:pt idx="463">
                  <c:v>546</c:v>
                </c:pt>
                <c:pt idx="464">
                  <c:v>551</c:v>
                </c:pt>
                <c:pt idx="465">
                  <c:v>548</c:v>
                </c:pt>
                <c:pt idx="466">
                  <c:v>540</c:v>
                </c:pt>
                <c:pt idx="467">
                  <c:v>540</c:v>
                </c:pt>
                <c:pt idx="468">
                  <c:v>535</c:v>
                </c:pt>
                <c:pt idx="469">
                  <c:v>518</c:v>
                </c:pt>
                <c:pt idx="470">
                  <c:v>526</c:v>
                </c:pt>
                <c:pt idx="471">
                  <c:v>522</c:v>
                </c:pt>
                <c:pt idx="472">
                  <c:v>497</c:v>
                </c:pt>
                <c:pt idx="473">
                  <c:v>481</c:v>
                </c:pt>
                <c:pt idx="474">
                  <c:v>482</c:v>
                </c:pt>
                <c:pt idx="475">
                  <c:v>483</c:v>
                </c:pt>
                <c:pt idx="476">
                  <c:v>495</c:v>
                </c:pt>
                <c:pt idx="477">
                  <c:v>526</c:v>
                </c:pt>
                <c:pt idx="478">
                  <c:v>526</c:v>
                </c:pt>
                <c:pt idx="479">
                  <c:v>523</c:v>
                </c:pt>
                <c:pt idx="480">
                  <c:v>511</c:v>
                </c:pt>
                <c:pt idx="481">
                  <c:v>516</c:v>
                </c:pt>
                <c:pt idx="482">
                  <c:v>534</c:v>
                </c:pt>
                <c:pt idx="483">
                  <c:v>508</c:v>
                </c:pt>
                <c:pt idx="484">
                  <c:v>508</c:v>
                </c:pt>
                <c:pt idx="485">
                  <c:v>512</c:v>
                </c:pt>
                <c:pt idx="486">
                  <c:v>517</c:v>
                </c:pt>
                <c:pt idx="487">
                  <c:v>536</c:v>
                </c:pt>
                <c:pt idx="488">
                  <c:v>521</c:v>
                </c:pt>
                <c:pt idx="489">
                  <c:v>522</c:v>
                </c:pt>
                <c:pt idx="490">
                  <c:v>523</c:v>
                </c:pt>
                <c:pt idx="491">
                  <c:v>527</c:v>
                </c:pt>
                <c:pt idx="492">
                  <c:v>534</c:v>
                </c:pt>
                <c:pt idx="493">
                  <c:v>525</c:v>
                </c:pt>
                <c:pt idx="494">
                  <c:v>515</c:v>
                </c:pt>
                <c:pt idx="495">
                  <c:v>514</c:v>
                </c:pt>
                <c:pt idx="496">
                  <c:v>505</c:v>
                </c:pt>
                <c:pt idx="497">
                  <c:v>502</c:v>
                </c:pt>
                <c:pt idx="498">
                  <c:v>491</c:v>
                </c:pt>
                <c:pt idx="499">
                  <c:v>484</c:v>
                </c:pt>
                <c:pt idx="500">
                  <c:v>488</c:v>
                </c:pt>
                <c:pt idx="501">
                  <c:v>483</c:v>
                </c:pt>
                <c:pt idx="502">
                  <c:v>471</c:v>
                </c:pt>
                <c:pt idx="503">
                  <c:v>467</c:v>
                </c:pt>
                <c:pt idx="504">
                  <c:v>451</c:v>
                </c:pt>
                <c:pt idx="505">
                  <c:v>462</c:v>
                </c:pt>
                <c:pt idx="506">
                  <c:v>444</c:v>
                </c:pt>
                <c:pt idx="507">
                  <c:v>432</c:v>
                </c:pt>
                <c:pt idx="508">
                  <c:v>431</c:v>
                </c:pt>
                <c:pt idx="509">
                  <c:v>442</c:v>
                </c:pt>
                <c:pt idx="510">
                  <c:v>442</c:v>
                </c:pt>
                <c:pt idx="511">
                  <c:v>447</c:v>
                </c:pt>
                <c:pt idx="512">
                  <c:v>437</c:v>
                </c:pt>
                <c:pt idx="513">
                  <c:v>464</c:v>
                </c:pt>
                <c:pt idx="514">
                  <c:v>453</c:v>
                </c:pt>
                <c:pt idx="515">
                  <c:v>442</c:v>
                </c:pt>
                <c:pt idx="516">
                  <c:v>439</c:v>
                </c:pt>
                <c:pt idx="517">
                  <c:v>439</c:v>
                </c:pt>
                <c:pt idx="518">
                  <c:v>444</c:v>
                </c:pt>
                <c:pt idx="519">
                  <c:v>531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707-4435-ACF8-44E4DE6007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2432512"/>
        <c:axId val="272438400"/>
      </c:lineChart>
      <c:lineChart>
        <c:grouping val="standard"/>
        <c:varyColors val="0"/>
        <c:ser>
          <c:idx val="0"/>
          <c:order val="0"/>
          <c:tx>
            <c:strRef>
              <c:f>圖片順序!$G$1</c:f>
              <c:strCache>
                <c:ptCount val="1"/>
                <c:pt idx="0">
                  <c:v>原油(杜拜)-美元/桶</c:v>
                </c:pt>
              </c:strCache>
            </c:strRef>
          </c:tx>
          <c:marker>
            <c:symbol val="triangle"/>
            <c:size val="5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圖片順序!$G$412:$G$931</c:f>
              <c:numCache>
                <c:formatCode>#,##0</c:formatCode>
                <c:ptCount val="520"/>
                <c:pt idx="0">
                  <c:v>37.47</c:v>
                </c:pt>
                <c:pt idx="1">
                  <c:v>35.89</c:v>
                </c:pt>
                <c:pt idx="2">
                  <c:v>34.79</c:v>
                </c:pt>
                <c:pt idx="3">
                  <c:v>37.85</c:v>
                </c:pt>
                <c:pt idx="4">
                  <c:v>39.119999999999997</c:v>
                </c:pt>
                <c:pt idx="5">
                  <c:v>41.03</c:v>
                </c:pt>
                <c:pt idx="6">
                  <c:v>43.86</c:v>
                </c:pt>
                <c:pt idx="7">
                  <c:v>42.13</c:v>
                </c:pt>
                <c:pt idx="8">
                  <c:v>44.52</c:v>
                </c:pt>
                <c:pt idx="9">
                  <c:v>45.38</c:v>
                </c:pt>
                <c:pt idx="10">
                  <c:v>45.56</c:v>
                </c:pt>
                <c:pt idx="11">
                  <c:v>45.91</c:v>
                </c:pt>
                <c:pt idx="12">
                  <c:v>47.09</c:v>
                </c:pt>
                <c:pt idx="13">
                  <c:v>45.62</c:v>
                </c:pt>
                <c:pt idx="14">
                  <c:v>44.95</c:v>
                </c:pt>
                <c:pt idx="15">
                  <c:v>46.06</c:v>
                </c:pt>
                <c:pt idx="16">
                  <c:v>42.69</c:v>
                </c:pt>
                <c:pt idx="17">
                  <c:v>43.43</c:v>
                </c:pt>
                <c:pt idx="18">
                  <c:v>41.53</c:v>
                </c:pt>
                <c:pt idx="19">
                  <c:v>39.229999999999997</c:v>
                </c:pt>
                <c:pt idx="20">
                  <c:v>41.04</c:v>
                </c:pt>
                <c:pt idx="21">
                  <c:v>43.68</c:v>
                </c:pt>
                <c:pt idx="22">
                  <c:v>47.8</c:v>
                </c:pt>
                <c:pt idx="23">
                  <c:v>46.69</c:v>
                </c:pt>
                <c:pt idx="24">
                  <c:v>43.3</c:v>
                </c:pt>
                <c:pt idx="25">
                  <c:v>44.35</c:v>
                </c:pt>
                <c:pt idx="26">
                  <c:v>42.38</c:v>
                </c:pt>
                <c:pt idx="27">
                  <c:v>42.64</c:v>
                </c:pt>
                <c:pt idx="28">
                  <c:v>45.63</c:v>
                </c:pt>
                <c:pt idx="29">
                  <c:v>49.19</c:v>
                </c:pt>
                <c:pt idx="30">
                  <c:v>49.51</c:v>
                </c:pt>
                <c:pt idx="31">
                  <c:v>49.26</c:v>
                </c:pt>
                <c:pt idx="32">
                  <c:v>47.47</c:v>
                </c:pt>
                <c:pt idx="33">
                  <c:v>42.12</c:v>
                </c:pt>
                <c:pt idx="34">
                  <c:v>42.7</c:v>
                </c:pt>
                <c:pt idx="35">
                  <c:v>42.75</c:v>
                </c:pt>
                <c:pt idx="36">
                  <c:v>46</c:v>
                </c:pt>
                <c:pt idx="37">
                  <c:v>50.65</c:v>
                </c:pt>
                <c:pt idx="38">
                  <c:v>51.41</c:v>
                </c:pt>
                <c:pt idx="39">
                  <c:v>51.41</c:v>
                </c:pt>
                <c:pt idx="40">
                  <c:v>52.2</c:v>
                </c:pt>
                <c:pt idx="41">
                  <c:v>53.85</c:v>
                </c:pt>
                <c:pt idx="42">
                  <c:v>54.48</c:v>
                </c:pt>
                <c:pt idx="43">
                  <c:v>54</c:v>
                </c:pt>
                <c:pt idx="44">
                  <c:v>52.9</c:v>
                </c:pt>
                <c:pt idx="45">
                  <c:v>54.4</c:v>
                </c:pt>
                <c:pt idx="46">
                  <c:v>55.4</c:v>
                </c:pt>
                <c:pt idx="47">
                  <c:v>53.99</c:v>
                </c:pt>
                <c:pt idx="48">
                  <c:v>54.11</c:v>
                </c:pt>
                <c:pt idx="49">
                  <c:v>54.78</c:v>
                </c:pt>
                <c:pt idx="50">
                  <c:v>53.73</c:v>
                </c:pt>
                <c:pt idx="51">
                  <c:v>51.15</c:v>
                </c:pt>
                <c:pt idx="52">
                  <c:v>50.15</c:v>
                </c:pt>
                <c:pt idx="53">
                  <c:v>48.95</c:v>
                </c:pt>
                <c:pt idx="54">
                  <c:v>50.7</c:v>
                </c:pt>
                <c:pt idx="55">
                  <c:v>54</c:v>
                </c:pt>
                <c:pt idx="56">
                  <c:v>54.15</c:v>
                </c:pt>
                <c:pt idx="57">
                  <c:v>51.3</c:v>
                </c:pt>
                <c:pt idx="58">
                  <c:v>50.2</c:v>
                </c:pt>
                <c:pt idx="59">
                  <c:v>47.7</c:v>
                </c:pt>
                <c:pt idx="60">
                  <c:v>49.5</c:v>
                </c:pt>
                <c:pt idx="61">
                  <c:v>52.05</c:v>
                </c:pt>
                <c:pt idx="62">
                  <c:v>48.31</c:v>
                </c:pt>
                <c:pt idx="63">
                  <c:v>46.45</c:v>
                </c:pt>
                <c:pt idx="64">
                  <c:v>45.83</c:v>
                </c:pt>
                <c:pt idx="65">
                  <c:v>44.2</c:v>
                </c:pt>
                <c:pt idx="66">
                  <c:v>46.5</c:v>
                </c:pt>
                <c:pt idx="67">
                  <c:v>45.95</c:v>
                </c:pt>
                <c:pt idx="68">
                  <c:v>47.01</c:v>
                </c:pt>
                <c:pt idx="69">
                  <c:v>48.2</c:v>
                </c:pt>
                <c:pt idx="70">
                  <c:v>49.71</c:v>
                </c:pt>
                <c:pt idx="71">
                  <c:v>50.35</c:v>
                </c:pt>
                <c:pt idx="72">
                  <c:v>49.9</c:v>
                </c:pt>
                <c:pt idx="73">
                  <c:v>49.25</c:v>
                </c:pt>
                <c:pt idx="74">
                  <c:v>50.65</c:v>
                </c:pt>
                <c:pt idx="75">
                  <c:v>49.3</c:v>
                </c:pt>
                <c:pt idx="76">
                  <c:v>53.15</c:v>
                </c:pt>
                <c:pt idx="77">
                  <c:v>53.62</c:v>
                </c:pt>
                <c:pt idx="78">
                  <c:v>54.65</c:v>
                </c:pt>
                <c:pt idx="79">
                  <c:v>55.2</c:v>
                </c:pt>
                <c:pt idx="80">
                  <c:v>55.25</c:v>
                </c:pt>
                <c:pt idx="81">
                  <c:v>55.5</c:v>
                </c:pt>
                <c:pt idx="82">
                  <c:v>55.15</c:v>
                </c:pt>
                <c:pt idx="83">
                  <c:v>57</c:v>
                </c:pt>
                <c:pt idx="84">
                  <c:v>58.95</c:v>
                </c:pt>
                <c:pt idx="85">
                  <c:v>62.06</c:v>
                </c:pt>
                <c:pt idx="86">
                  <c:v>59.63</c:v>
                </c:pt>
                <c:pt idx="87">
                  <c:v>61.65</c:v>
                </c:pt>
                <c:pt idx="88">
                  <c:v>60.75</c:v>
                </c:pt>
                <c:pt idx="89">
                  <c:v>60.25</c:v>
                </c:pt>
                <c:pt idx="90">
                  <c:v>61.19</c:v>
                </c:pt>
                <c:pt idx="91">
                  <c:v>62.36</c:v>
                </c:pt>
                <c:pt idx="92">
                  <c:v>64.349999999999994</c:v>
                </c:pt>
                <c:pt idx="93">
                  <c:v>65.3</c:v>
                </c:pt>
                <c:pt idx="94">
                  <c:v>66.260000000000005</c:v>
                </c:pt>
                <c:pt idx="95">
                  <c:v>65.900000000000006</c:v>
                </c:pt>
                <c:pt idx="96">
                  <c:v>67.400000000000006</c:v>
                </c:pt>
                <c:pt idx="97">
                  <c:v>67.05</c:v>
                </c:pt>
                <c:pt idx="98">
                  <c:v>61.05</c:v>
                </c:pt>
                <c:pt idx="100">
                  <c:v>62.81</c:v>
                </c:pt>
                <c:pt idx="101">
                  <c:v>60.3</c:v>
                </c:pt>
                <c:pt idx="102">
                  <c:v>60.35</c:v>
                </c:pt>
                <c:pt idx="103">
                  <c:v>61.75</c:v>
                </c:pt>
                <c:pt idx="104">
                  <c:v>65.349999999999994</c:v>
                </c:pt>
                <c:pt idx="106">
                  <c:v>65.34</c:v>
                </c:pt>
                <c:pt idx="107">
                  <c:v>69.099999999999994</c:v>
                </c:pt>
                <c:pt idx="108">
                  <c:v>70.349999999999994</c:v>
                </c:pt>
                <c:pt idx="109">
                  <c:v>70.849999999999994</c:v>
                </c:pt>
                <c:pt idx="110">
                  <c:v>70.459999999999994</c:v>
                </c:pt>
                <c:pt idx="111">
                  <c:v>74.400000000000006</c:v>
                </c:pt>
                <c:pt idx="112">
                  <c:v>77.05</c:v>
                </c:pt>
                <c:pt idx="113">
                  <c:v>75.75</c:v>
                </c:pt>
                <c:pt idx="114">
                  <c:v>75.06</c:v>
                </c:pt>
                <c:pt idx="115">
                  <c:v>74.8</c:v>
                </c:pt>
                <c:pt idx="117">
                  <c:v>71.75</c:v>
                </c:pt>
                <c:pt idx="118">
                  <c:v>75.84</c:v>
                </c:pt>
                <c:pt idx="119">
                  <c:v>74.2</c:v>
                </c:pt>
                <c:pt idx="120">
                  <c:v>71.55</c:v>
                </c:pt>
                <c:pt idx="121">
                  <c:v>71.5</c:v>
                </c:pt>
                <c:pt idx="122">
                  <c:v>73.400000000000006</c:v>
                </c:pt>
                <c:pt idx="123">
                  <c:v>71.900000000000006</c:v>
                </c:pt>
                <c:pt idx="124">
                  <c:v>70.5</c:v>
                </c:pt>
                <c:pt idx="125">
                  <c:v>70.400000000000006</c:v>
                </c:pt>
                <c:pt idx="126">
                  <c:v>74.099999999999994</c:v>
                </c:pt>
                <c:pt idx="127">
                  <c:v>75.8</c:v>
                </c:pt>
                <c:pt idx="128">
                  <c:v>74.75</c:v>
                </c:pt>
                <c:pt idx="129">
                  <c:v>76.36</c:v>
                </c:pt>
                <c:pt idx="130">
                  <c:v>77.400000000000006</c:v>
                </c:pt>
                <c:pt idx="131">
                  <c:v>80</c:v>
                </c:pt>
                <c:pt idx="132">
                  <c:v>83.25</c:v>
                </c:pt>
                <c:pt idx="133">
                  <c:v>80.02</c:v>
                </c:pt>
                <c:pt idx="134">
                  <c:v>77.900000000000006</c:v>
                </c:pt>
                <c:pt idx="135">
                  <c:v>75.400000000000006</c:v>
                </c:pt>
                <c:pt idx="136">
                  <c:v>71.650000000000006</c:v>
                </c:pt>
                <c:pt idx="137">
                  <c:v>69.349999999999994</c:v>
                </c:pt>
                <c:pt idx="138">
                  <c:v>66.47</c:v>
                </c:pt>
                <c:pt idx="139">
                  <c:v>61.05</c:v>
                </c:pt>
                <c:pt idx="140">
                  <c:v>59.06</c:v>
                </c:pt>
                <c:pt idx="141">
                  <c:v>58.39</c:v>
                </c:pt>
                <c:pt idx="142">
                  <c:v>59.65</c:v>
                </c:pt>
                <c:pt idx="143">
                  <c:v>53.56</c:v>
                </c:pt>
                <c:pt idx="144">
                  <c:v>52.85</c:v>
                </c:pt>
                <c:pt idx="145">
                  <c:v>55.6</c:v>
                </c:pt>
                <c:pt idx="146">
                  <c:v>61.16</c:v>
                </c:pt>
                <c:pt idx="147">
                  <c:v>61.1</c:v>
                </c:pt>
                <c:pt idx="148">
                  <c:v>61.15</c:v>
                </c:pt>
                <c:pt idx="149">
                  <c:v>60.85</c:v>
                </c:pt>
                <c:pt idx="150">
                  <c:v>61.6</c:v>
                </c:pt>
                <c:pt idx="151">
                  <c:v>65.099999999999994</c:v>
                </c:pt>
                <c:pt idx="152">
                  <c:v>67.23</c:v>
                </c:pt>
                <c:pt idx="153">
                  <c:v>66.599999999999994</c:v>
                </c:pt>
                <c:pt idx="154">
                  <c:v>65.760000000000005</c:v>
                </c:pt>
                <c:pt idx="155">
                  <c:v>67.7</c:v>
                </c:pt>
                <c:pt idx="156">
                  <c:v>67.45</c:v>
                </c:pt>
                <c:pt idx="157">
                  <c:v>67.2</c:v>
                </c:pt>
                <c:pt idx="158">
                  <c:v>68.84</c:v>
                </c:pt>
                <c:pt idx="159">
                  <c:v>70.25</c:v>
                </c:pt>
                <c:pt idx="160">
                  <c:v>71.05</c:v>
                </c:pt>
                <c:pt idx="161">
                  <c:v>73.430000000000007</c:v>
                </c:pt>
                <c:pt idx="162">
                  <c:v>70</c:v>
                </c:pt>
                <c:pt idx="163">
                  <c:v>70.09</c:v>
                </c:pt>
                <c:pt idx="164">
                  <c:v>72.45</c:v>
                </c:pt>
                <c:pt idx="165">
                  <c:v>66.75</c:v>
                </c:pt>
                <c:pt idx="166">
                  <c:v>63.81</c:v>
                </c:pt>
                <c:pt idx="167">
                  <c:v>61.2</c:v>
                </c:pt>
                <c:pt idx="168">
                  <c:v>59.89</c:v>
                </c:pt>
                <c:pt idx="169">
                  <c:v>64.2</c:v>
                </c:pt>
                <c:pt idx="170">
                  <c:v>64.900000000000006</c:v>
                </c:pt>
                <c:pt idx="171">
                  <c:v>61.6</c:v>
                </c:pt>
                <c:pt idx="172">
                  <c:v>65.849999999999994</c:v>
                </c:pt>
                <c:pt idx="173">
                  <c:v>61.54</c:v>
                </c:pt>
                <c:pt idx="174">
                  <c:v>62.81</c:v>
                </c:pt>
                <c:pt idx="175">
                  <c:v>61.2</c:v>
                </c:pt>
                <c:pt idx="176">
                  <c:v>56.8</c:v>
                </c:pt>
                <c:pt idx="177">
                  <c:v>58.18</c:v>
                </c:pt>
                <c:pt idx="178">
                  <c:v>59.41</c:v>
                </c:pt>
                <c:pt idx="179">
                  <c:v>59.6</c:v>
                </c:pt>
                <c:pt idx="180">
                  <c:v>59.24</c:v>
                </c:pt>
                <c:pt idx="181">
                  <c:v>58.34</c:v>
                </c:pt>
                <c:pt idx="182">
                  <c:v>64.3</c:v>
                </c:pt>
                <c:pt idx="183">
                  <c:v>62.05</c:v>
                </c:pt>
                <c:pt idx="184">
                  <c:v>57.8</c:v>
                </c:pt>
                <c:pt idx="185">
                  <c:v>60.45</c:v>
                </c:pt>
                <c:pt idx="186">
                  <c:v>59.7</c:v>
                </c:pt>
                <c:pt idx="187">
                  <c:v>61.45</c:v>
                </c:pt>
                <c:pt idx="188">
                  <c:v>58.7</c:v>
                </c:pt>
                <c:pt idx="189">
                  <c:v>60.85</c:v>
                </c:pt>
                <c:pt idx="190">
                  <c:v>61.91</c:v>
                </c:pt>
                <c:pt idx="191">
                  <c:v>63.95</c:v>
                </c:pt>
                <c:pt idx="192">
                  <c:v>63.85</c:v>
                </c:pt>
                <c:pt idx="193">
                  <c:v>63.01</c:v>
                </c:pt>
                <c:pt idx="194">
                  <c:v>64.95</c:v>
                </c:pt>
                <c:pt idx="195">
                  <c:v>66.900000000000006</c:v>
                </c:pt>
                <c:pt idx="196">
                  <c:v>68</c:v>
                </c:pt>
                <c:pt idx="197">
                  <c:v>67.83</c:v>
                </c:pt>
                <c:pt idx="198">
                  <c:v>65.900000000000006</c:v>
                </c:pt>
                <c:pt idx="199">
                  <c:v>64.849999999999994</c:v>
                </c:pt>
                <c:pt idx="200">
                  <c:v>62.2</c:v>
                </c:pt>
                <c:pt idx="201">
                  <c:v>58.5</c:v>
                </c:pt>
                <c:pt idx="202">
                  <c:v>54.3</c:v>
                </c:pt>
                <c:pt idx="203">
                  <c:v>55.25</c:v>
                </c:pt>
                <c:pt idx="204">
                  <c:v>56.4</c:v>
                </c:pt>
                <c:pt idx="205">
                  <c:v>49</c:v>
                </c:pt>
                <c:pt idx="206">
                  <c:v>48.55</c:v>
                </c:pt>
                <c:pt idx="207">
                  <c:v>33.950000000000003</c:v>
                </c:pt>
                <c:pt idx="208">
                  <c:v>28.7</c:v>
                </c:pt>
                <c:pt idx="209">
                  <c:v>24.93</c:v>
                </c:pt>
                <c:pt idx="210">
                  <c:v>24.49</c:v>
                </c:pt>
                <c:pt idx="212">
                  <c:v>20.6</c:v>
                </c:pt>
                <c:pt idx="213">
                  <c:v>18.149999999999999</c:v>
                </c:pt>
                <c:pt idx="214">
                  <c:v>20.7</c:v>
                </c:pt>
                <c:pt idx="215">
                  <c:v>26.4</c:v>
                </c:pt>
                <c:pt idx="216">
                  <c:v>31.96</c:v>
                </c:pt>
                <c:pt idx="217">
                  <c:v>32.56</c:v>
                </c:pt>
                <c:pt idx="218">
                  <c:v>34.85</c:v>
                </c:pt>
                <c:pt idx="219">
                  <c:v>40.65</c:v>
                </c:pt>
                <c:pt idx="220">
                  <c:v>38.450000000000003</c:v>
                </c:pt>
                <c:pt idx="221">
                  <c:v>43</c:v>
                </c:pt>
                <c:pt idx="222">
                  <c:v>42</c:v>
                </c:pt>
                <c:pt idx="223">
                  <c:v>42.7</c:v>
                </c:pt>
                <c:pt idx="224">
                  <c:v>43.7</c:v>
                </c:pt>
                <c:pt idx="225">
                  <c:v>42.85</c:v>
                </c:pt>
                <c:pt idx="226">
                  <c:v>43.15</c:v>
                </c:pt>
                <c:pt idx="227">
                  <c:v>43.1</c:v>
                </c:pt>
                <c:pt idx="228">
                  <c:v>43.9</c:v>
                </c:pt>
                <c:pt idx="229">
                  <c:v>43.4</c:v>
                </c:pt>
                <c:pt idx="230">
                  <c:v>43.95</c:v>
                </c:pt>
                <c:pt idx="231">
                  <c:v>44.1</c:v>
                </c:pt>
                <c:pt idx="232">
                  <c:v>43.8</c:v>
                </c:pt>
                <c:pt idx="233">
                  <c:v>39.25</c:v>
                </c:pt>
                <c:pt idx="234">
                  <c:v>43.04</c:v>
                </c:pt>
                <c:pt idx="235">
                  <c:v>42</c:v>
                </c:pt>
                <c:pt idx="236">
                  <c:v>38.65</c:v>
                </c:pt>
                <c:pt idx="237">
                  <c:v>42.07</c:v>
                </c:pt>
                <c:pt idx="238">
                  <c:v>41.9</c:v>
                </c:pt>
                <c:pt idx="239">
                  <c:v>41.68</c:v>
                </c:pt>
                <c:pt idx="240">
                  <c:v>37.15</c:v>
                </c:pt>
                <c:pt idx="241">
                  <c:v>40.56</c:v>
                </c:pt>
                <c:pt idx="242">
                  <c:v>43.15</c:v>
                </c:pt>
                <c:pt idx="243">
                  <c:v>44.2</c:v>
                </c:pt>
                <c:pt idx="244">
                  <c:v>47.12</c:v>
                </c:pt>
                <c:pt idx="245">
                  <c:v>49.09</c:v>
                </c:pt>
                <c:pt idx="246">
                  <c:v>50.46</c:v>
                </c:pt>
                <c:pt idx="247">
                  <c:v>51.15</c:v>
                </c:pt>
                <c:pt idx="248">
                  <c:v>51.26</c:v>
                </c:pt>
                <c:pt idx="249">
                  <c:v>51.1</c:v>
                </c:pt>
                <c:pt idx="250">
                  <c:v>54.55</c:v>
                </c:pt>
                <c:pt idx="251">
                  <c:v>55.31</c:v>
                </c:pt>
                <c:pt idx="252">
                  <c:v>55.15</c:v>
                </c:pt>
                <c:pt idx="253">
                  <c:v>54.64</c:v>
                </c:pt>
                <c:pt idx="254">
                  <c:v>58.91</c:v>
                </c:pt>
                <c:pt idx="255">
                  <c:v>60.5</c:v>
                </c:pt>
                <c:pt idx="256">
                  <c:v>60.8</c:v>
                </c:pt>
                <c:pt idx="257">
                  <c:v>64.28</c:v>
                </c:pt>
                <c:pt idx="258">
                  <c:v>66.41</c:v>
                </c:pt>
                <c:pt idx="259">
                  <c:v>67.900000000000006</c:v>
                </c:pt>
                <c:pt idx="260">
                  <c:v>62.35</c:v>
                </c:pt>
                <c:pt idx="261">
                  <c:v>62.05</c:v>
                </c:pt>
                <c:pt idx="262">
                  <c:v>61.45</c:v>
                </c:pt>
                <c:pt idx="263">
                  <c:v>60.9</c:v>
                </c:pt>
                <c:pt idx="264">
                  <c:v>65.099999999999994</c:v>
                </c:pt>
                <c:pt idx="265">
                  <c:v>62.9</c:v>
                </c:pt>
                <c:pt idx="266">
                  <c:v>65.25</c:v>
                </c:pt>
                <c:pt idx="267">
                  <c:v>65.900000000000006</c:v>
                </c:pt>
                <c:pt idx="268">
                  <c:v>65.3</c:v>
                </c:pt>
                <c:pt idx="269">
                  <c:v>63.2</c:v>
                </c:pt>
                <c:pt idx="270">
                  <c:v>67.5</c:v>
                </c:pt>
                <c:pt idx="271">
                  <c:v>70.09</c:v>
                </c:pt>
                <c:pt idx="272">
                  <c:v>71.16</c:v>
                </c:pt>
                <c:pt idx="273">
                  <c:v>70.95</c:v>
                </c:pt>
                <c:pt idx="274">
                  <c:v>73.45</c:v>
                </c:pt>
                <c:pt idx="275">
                  <c:v>73.25</c:v>
                </c:pt>
                <c:pt idx="276">
                  <c:v>73</c:v>
                </c:pt>
                <c:pt idx="277">
                  <c:v>72.2</c:v>
                </c:pt>
                <c:pt idx="278">
                  <c:v>72.25</c:v>
                </c:pt>
                <c:pt idx="279">
                  <c:v>73.900000000000006</c:v>
                </c:pt>
                <c:pt idx="280">
                  <c:v>70.75</c:v>
                </c:pt>
                <c:pt idx="281">
                  <c:v>70</c:v>
                </c:pt>
                <c:pt idx="282">
                  <c:v>65.349999999999994</c:v>
                </c:pt>
                <c:pt idx="283">
                  <c:v>70.75</c:v>
                </c:pt>
                <c:pt idx="284">
                  <c:v>71.3</c:v>
                </c:pt>
                <c:pt idx="285">
                  <c:v>70.86</c:v>
                </c:pt>
                <c:pt idx="286">
                  <c:v>73.05</c:v>
                </c:pt>
                <c:pt idx="287">
                  <c:v>74.760000000000005</c:v>
                </c:pt>
                <c:pt idx="288">
                  <c:v>75.650000000000006</c:v>
                </c:pt>
                <c:pt idx="289">
                  <c:v>81.25</c:v>
                </c:pt>
                <c:pt idx="290">
                  <c:v>83</c:v>
                </c:pt>
                <c:pt idx="291">
                  <c:v>82.55</c:v>
                </c:pt>
                <c:pt idx="292">
                  <c:v>82.55</c:v>
                </c:pt>
                <c:pt idx="293">
                  <c:v>79.45</c:v>
                </c:pt>
                <c:pt idx="294">
                  <c:v>81.55</c:v>
                </c:pt>
                <c:pt idx="295">
                  <c:v>80.900000000000006</c:v>
                </c:pt>
                <c:pt idx="296">
                  <c:v>77.349999999999994</c:v>
                </c:pt>
                <c:pt idx="297">
                  <c:v>70.75</c:v>
                </c:pt>
                <c:pt idx="298">
                  <c:v>72.7</c:v>
                </c:pt>
                <c:pt idx="299">
                  <c:v>73.3</c:v>
                </c:pt>
                <c:pt idx="300">
                  <c:v>74.31</c:v>
                </c:pt>
                <c:pt idx="301">
                  <c:v>77.099999999999994</c:v>
                </c:pt>
                <c:pt idx="302">
                  <c:v>80.58</c:v>
                </c:pt>
                <c:pt idx="303">
                  <c:v>83.74</c:v>
                </c:pt>
                <c:pt idx="304">
                  <c:v>85.1</c:v>
                </c:pt>
                <c:pt idx="305">
                  <c:v>87.76</c:v>
                </c:pt>
                <c:pt idx="306">
                  <c:v>90.25</c:v>
                </c:pt>
                <c:pt idx="307">
                  <c:v>90.2</c:v>
                </c:pt>
                <c:pt idx="308">
                  <c:v>90.31</c:v>
                </c:pt>
                <c:pt idx="309">
                  <c:v>95.81</c:v>
                </c:pt>
                <c:pt idx="310">
                  <c:v>108.8</c:v>
                </c:pt>
                <c:pt idx="311">
                  <c:v>110.5</c:v>
                </c:pt>
                <c:pt idx="312">
                  <c:v>106.6</c:v>
                </c:pt>
                <c:pt idx="313">
                  <c:v>111.9</c:v>
                </c:pt>
                <c:pt idx="314">
                  <c:v>103.75</c:v>
                </c:pt>
                <c:pt idx="315">
                  <c:v>97.6</c:v>
                </c:pt>
                <c:pt idx="316">
                  <c:v>105.85</c:v>
                </c:pt>
                <c:pt idx="317">
                  <c:v>105.05</c:v>
                </c:pt>
                <c:pt idx="318">
                  <c:v>105.45</c:v>
                </c:pt>
                <c:pt idx="319">
                  <c:v>107.8</c:v>
                </c:pt>
                <c:pt idx="320">
                  <c:v>106.65</c:v>
                </c:pt>
                <c:pt idx="321">
                  <c:v>108</c:v>
                </c:pt>
                <c:pt idx="322">
                  <c:v>112.35</c:v>
                </c:pt>
                <c:pt idx="323">
                  <c:v>112.05</c:v>
                </c:pt>
                <c:pt idx="324">
                  <c:v>118.99</c:v>
                </c:pt>
                <c:pt idx="325">
                  <c:v>116.3</c:v>
                </c:pt>
                <c:pt idx="326">
                  <c:v>106.65</c:v>
                </c:pt>
                <c:pt idx="327">
                  <c:v>106.25</c:v>
                </c:pt>
                <c:pt idx="328">
                  <c:v>104.05</c:v>
                </c:pt>
                <c:pt idx="329">
                  <c:v>98.3</c:v>
                </c:pt>
                <c:pt idx="330">
                  <c:v>102.69</c:v>
                </c:pt>
                <c:pt idx="331">
                  <c:v>107.24</c:v>
                </c:pt>
                <c:pt idx="332">
                  <c:v>93.7</c:v>
                </c:pt>
                <c:pt idx="333">
                  <c:v>98.28</c:v>
                </c:pt>
                <c:pt idx="334">
                  <c:v>94.35</c:v>
                </c:pt>
                <c:pt idx="335">
                  <c:v>99.6</c:v>
                </c:pt>
                <c:pt idx="336">
                  <c:v>94.8</c:v>
                </c:pt>
                <c:pt idx="337">
                  <c:v>90.4</c:v>
                </c:pt>
                <c:pt idx="338">
                  <c:v>91.05</c:v>
                </c:pt>
                <c:pt idx="339">
                  <c:v>88.8</c:v>
                </c:pt>
                <c:pt idx="340">
                  <c:v>89.5</c:v>
                </c:pt>
                <c:pt idx="341">
                  <c:v>94.35</c:v>
                </c:pt>
                <c:pt idx="342">
                  <c:v>92.1</c:v>
                </c:pt>
                <c:pt idx="343">
                  <c:v>90.7</c:v>
                </c:pt>
                <c:pt idx="344">
                  <c:v>92.6</c:v>
                </c:pt>
                <c:pt idx="345">
                  <c:v>92.25</c:v>
                </c:pt>
                <c:pt idx="346">
                  <c:v>91.05</c:v>
                </c:pt>
                <c:pt idx="347">
                  <c:v>84.35</c:v>
                </c:pt>
                <c:pt idx="348">
                  <c:v>80.650000000000006</c:v>
                </c:pt>
                <c:pt idx="349">
                  <c:v>81</c:v>
                </c:pt>
                <c:pt idx="350">
                  <c:v>72.05</c:v>
                </c:pt>
                <c:pt idx="351">
                  <c:v>76.349999999999994</c:v>
                </c:pt>
                <c:pt idx="352">
                  <c:v>78.2</c:v>
                </c:pt>
                <c:pt idx="353">
                  <c:v>78.760000000000005</c:v>
                </c:pt>
                <c:pt idx="354">
                  <c:v>75.150000000000006</c:v>
                </c:pt>
                <c:pt idx="355">
                  <c:v>81.05</c:v>
                </c:pt>
                <c:pt idx="356">
                  <c:v>83.84</c:v>
                </c:pt>
                <c:pt idx="357">
                  <c:v>84.15</c:v>
                </c:pt>
                <c:pt idx="358">
                  <c:v>79.75</c:v>
                </c:pt>
                <c:pt idx="359">
                  <c:v>83.55</c:v>
                </c:pt>
                <c:pt idx="360">
                  <c:v>82.24</c:v>
                </c:pt>
                <c:pt idx="361">
                  <c:v>82.05</c:v>
                </c:pt>
                <c:pt idx="362">
                  <c:v>83.3</c:v>
                </c:pt>
                <c:pt idx="363">
                  <c:v>80.209999999999994</c:v>
                </c:pt>
                <c:pt idx="364">
                  <c:v>74.849999999999994</c:v>
                </c:pt>
                <c:pt idx="365">
                  <c:v>75.11</c:v>
                </c:pt>
                <c:pt idx="366">
                  <c:v>78.05</c:v>
                </c:pt>
                <c:pt idx="367">
                  <c:v>84.45</c:v>
                </c:pt>
                <c:pt idx="368">
                  <c:v>86</c:v>
                </c:pt>
                <c:pt idx="369">
                  <c:v>80.75</c:v>
                </c:pt>
                <c:pt idx="370">
                  <c:v>79.739999999999995</c:v>
                </c:pt>
                <c:pt idx="371">
                  <c:v>73.260000000000005</c:v>
                </c:pt>
                <c:pt idx="372">
                  <c:v>73.53</c:v>
                </c:pt>
                <c:pt idx="373">
                  <c:v>75.05</c:v>
                </c:pt>
                <c:pt idx="374">
                  <c:v>75.2</c:v>
                </c:pt>
                <c:pt idx="375">
                  <c:v>71.680000000000007</c:v>
                </c:pt>
                <c:pt idx="376">
                  <c:v>75.2</c:v>
                </c:pt>
                <c:pt idx="377">
                  <c:v>75.45</c:v>
                </c:pt>
                <c:pt idx="378">
                  <c:v>74.099999999999994</c:v>
                </c:pt>
                <c:pt idx="379">
                  <c:v>76.739999999999995</c:v>
                </c:pt>
                <c:pt idx="380">
                  <c:v>77.849999999999994</c:v>
                </c:pt>
                <c:pt idx="381">
                  <c:v>81.94</c:v>
                </c:pt>
                <c:pt idx="382">
                  <c:v>81.739999999999995</c:v>
                </c:pt>
                <c:pt idx="383">
                  <c:v>84.7</c:v>
                </c:pt>
                <c:pt idx="384">
                  <c:v>87.11</c:v>
                </c:pt>
                <c:pt idx="385">
                  <c:v>87.85</c:v>
                </c:pt>
                <c:pt idx="386">
                  <c:v>85.4</c:v>
                </c:pt>
                <c:pt idx="387">
                  <c:v>86.24</c:v>
                </c:pt>
                <c:pt idx="388">
                  <c:v>87.65</c:v>
                </c:pt>
                <c:pt idx="389">
                  <c:v>91.09</c:v>
                </c:pt>
                <c:pt idx="390">
                  <c:v>95.55</c:v>
                </c:pt>
                <c:pt idx="391">
                  <c:v>94.3</c:v>
                </c:pt>
                <c:pt idx="392">
                  <c:v>96.12</c:v>
                </c:pt>
                <c:pt idx="393">
                  <c:v>84.8</c:v>
                </c:pt>
                <c:pt idx="394">
                  <c:v>88.9</c:v>
                </c:pt>
                <c:pt idx="395">
                  <c:v>93.45</c:v>
                </c:pt>
                <c:pt idx="396">
                  <c:v>89.75</c:v>
                </c:pt>
                <c:pt idx="397">
                  <c:v>88.24</c:v>
                </c:pt>
                <c:pt idx="398">
                  <c:v>81.599999999999994</c:v>
                </c:pt>
                <c:pt idx="399">
                  <c:v>79.28</c:v>
                </c:pt>
                <c:pt idx="400">
                  <c:v>82.7</c:v>
                </c:pt>
                <c:pt idx="401">
                  <c:v>81.3</c:v>
                </c:pt>
                <c:pt idx="402">
                  <c:v>76.09</c:v>
                </c:pt>
                <c:pt idx="403">
                  <c:v>76.150000000000006</c:v>
                </c:pt>
                <c:pt idx="404">
                  <c:v>79.099999999999994</c:v>
                </c:pt>
                <c:pt idx="405">
                  <c:v>77.099999999999994</c:v>
                </c:pt>
                <c:pt idx="406">
                  <c:v>77.75</c:v>
                </c:pt>
                <c:pt idx="407">
                  <c:v>79.05</c:v>
                </c:pt>
                <c:pt idx="408">
                  <c:v>78.849999999999994</c:v>
                </c:pt>
                <c:pt idx="409">
                  <c:v>81.650000000000006</c:v>
                </c:pt>
                <c:pt idx="410">
                  <c:v>78.95</c:v>
                </c:pt>
                <c:pt idx="411">
                  <c:v>81.05</c:v>
                </c:pt>
                <c:pt idx="412">
                  <c:v>82.05</c:v>
                </c:pt>
                <c:pt idx="413">
                  <c:v>81.05</c:v>
                </c:pt>
                <c:pt idx="414">
                  <c:v>81.540000000000006</c:v>
                </c:pt>
                <c:pt idx="415">
                  <c:v>83.36</c:v>
                </c:pt>
                <c:pt idx="416">
                  <c:v>84.79</c:v>
                </c:pt>
                <c:pt idx="417">
                  <c:v>85.14</c:v>
                </c:pt>
                <c:pt idx="418">
                  <c:v>86.3</c:v>
                </c:pt>
                <c:pt idx="419">
                  <c:v>90.87</c:v>
                </c:pt>
                <c:pt idx="420">
                  <c:v>90.51</c:v>
                </c:pt>
                <c:pt idx="421">
                  <c:v>87.69</c:v>
                </c:pt>
                <c:pt idx="422">
                  <c:v>88.96</c:v>
                </c:pt>
                <c:pt idx="423">
                  <c:v>84.1</c:v>
                </c:pt>
                <c:pt idx="424">
                  <c:v>84.85</c:v>
                </c:pt>
                <c:pt idx="425">
                  <c:v>84.65</c:v>
                </c:pt>
                <c:pt idx="426">
                  <c:v>82.49</c:v>
                </c:pt>
                <c:pt idx="427">
                  <c:v>83.4</c:v>
                </c:pt>
                <c:pt idx="428">
                  <c:v>80.099999999999994</c:v>
                </c:pt>
                <c:pt idx="429">
                  <c:v>82.34</c:v>
                </c:pt>
                <c:pt idx="430">
                  <c:v>84.79</c:v>
                </c:pt>
                <c:pt idx="431">
                  <c:v>85.75</c:v>
                </c:pt>
                <c:pt idx="432">
                  <c:v>87.65</c:v>
                </c:pt>
                <c:pt idx="433">
                  <c:v>85.64</c:v>
                </c:pt>
                <c:pt idx="434">
                  <c:v>84.5</c:v>
                </c:pt>
                <c:pt idx="435">
                  <c:v>81.349999999999994</c:v>
                </c:pt>
                <c:pt idx="436">
                  <c:v>79.239999999999995</c:v>
                </c:pt>
                <c:pt idx="437">
                  <c:v>75.5</c:v>
                </c:pt>
                <c:pt idx="438">
                  <c:v>79.040000000000006</c:v>
                </c:pt>
                <c:pt idx="439">
                  <c:v>76.69</c:v>
                </c:pt>
                <c:pt idx="440">
                  <c:v>78.41</c:v>
                </c:pt>
                <c:pt idx="441">
                  <c:v>73.39</c:v>
                </c:pt>
                <c:pt idx="442">
                  <c:v>72.75</c:v>
                </c:pt>
                <c:pt idx="443">
                  <c:v>74.209999999999994</c:v>
                </c:pt>
                <c:pt idx="444">
                  <c:v>72.709999999999994</c:v>
                </c:pt>
                <c:pt idx="445">
                  <c:v>77.88</c:v>
                </c:pt>
                <c:pt idx="446">
                  <c:v>78.59</c:v>
                </c:pt>
                <c:pt idx="447">
                  <c:v>74.19</c:v>
                </c:pt>
                <c:pt idx="448">
                  <c:v>73.55</c:v>
                </c:pt>
                <c:pt idx="449">
                  <c:v>73.58</c:v>
                </c:pt>
                <c:pt idx="450">
                  <c:v>73.849999999999994</c:v>
                </c:pt>
                <c:pt idx="451">
                  <c:v>70.73</c:v>
                </c:pt>
                <c:pt idx="452">
                  <c:v>74.150000000000006</c:v>
                </c:pt>
                <c:pt idx="453">
                  <c:v>72.349999999999994</c:v>
                </c:pt>
                <c:pt idx="454">
                  <c:v>71.7</c:v>
                </c:pt>
                <c:pt idx="455">
                  <c:v>73.489999999999995</c:v>
                </c:pt>
                <c:pt idx="456">
                  <c:v>72.64</c:v>
                </c:pt>
                <c:pt idx="457">
                  <c:v>74.63</c:v>
                </c:pt>
                <c:pt idx="458">
                  <c:v>76.52</c:v>
                </c:pt>
                <c:pt idx="459">
                  <c:v>77.95</c:v>
                </c:pt>
                <c:pt idx="460">
                  <c:v>84.55</c:v>
                </c:pt>
                <c:pt idx="461">
                  <c:v>81.84</c:v>
                </c:pt>
                <c:pt idx="462">
                  <c:v>79.89</c:v>
                </c:pt>
                <c:pt idx="463">
                  <c:v>77.8</c:v>
                </c:pt>
                <c:pt idx="464">
                  <c:v>77.75</c:v>
                </c:pt>
                <c:pt idx="465">
                  <c:v>78.84</c:v>
                </c:pt>
                <c:pt idx="466">
                  <c:v>77.349999999999994</c:v>
                </c:pt>
                <c:pt idx="467">
                  <c:v>70.84</c:v>
                </c:pt>
                <c:pt idx="468">
                  <c:v>71.55</c:v>
                </c:pt>
                <c:pt idx="469">
                  <c:v>73.8</c:v>
                </c:pt>
                <c:pt idx="470">
                  <c:v>75.849999999999994</c:v>
                </c:pt>
                <c:pt idx="471">
                  <c:v>70.5</c:v>
                </c:pt>
                <c:pt idx="472">
                  <c:v>64.900000000000006</c:v>
                </c:pt>
                <c:pt idx="473">
                  <c:v>68.14</c:v>
                </c:pt>
                <c:pt idx="474">
                  <c:v>67.2</c:v>
                </c:pt>
                <c:pt idx="475">
                  <c:v>62.02</c:v>
                </c:pt>
                <c:pt idx="476">
                  <c:v>63.89</c:v>
                </c:pt>
                <c:pt idx="477">
                  <c:v>63.79</c:v>
                </c:pt>
                <c:pt idx="478">
                  <c:v>63.2</c:v>
                </c:pt>
                <c:pt idx="479">
                  <c:v>63.85</c:v>
                </c:pt>
                <c:pt idx="480">
                  <c:v>64.45</c:v>
                </c:pt>
                <c:pt idx="481">
                  <c:v>75.5</c:v>
                </c:pt>
                <c:pt idx="482">
                  <c:v>76.849999999999994</c:v>
                </c:pt>
                <c:pt idx="483">
                  <c:v>68.45</c:v>
                </c:pt>
                <c:pt idx="484">
                  <c:v>69.56</c:v>
                </c:pt>
                <c:pt idx="485">
                  <c:v>70.05</c:v>
                </c:pt>
                <c:pt idx="486">
                  <c:v>70.78</c:v>
                </c:pt>
                <c:pt idx="487">
                  <c:v>71.489999999999995</c:v>
                </c:pt>
                <c:pt idx="488">
                  <c:v>73.75</c:v>
                </c:pt>
                <c:pt idx="489">
                  <c:v>68.5</c:v>
                </c:pt>
                <c:pt idx="490">
                  <c:v>68.19</c:v>
                </c:pt>
                <c:pt idx="491">
                  <c:v>69.849999999999994</c:v>
                </c:pt>
                <c:pt idx="492">
                  <c:v>70.5</c:v>
                </c:pt>
                <c:pt idx="493">
                  <c:v>69.2</c:v>
                </c:pt>
                <c:pt idx="494">
                  <c:v>69.5</c:v>
                </c:pt>
                <c:pt idx="495">
                  <c:v>69.33</c:v>
                </c:pt>
                <c:pt idx="496">
                  <c:v>70.599999999999994</c:v>
                </c:pt>
                <c:pt idx="497">
                  <c:v>64.69</c:v>
                </c:pt>
                <c:pt idx="498">
                  <c:v>64.900000000000006</c:v>
                </c:pt>
                <c:pt idx="499">
                  <c:v>61.33</c:v>
                </c:pt>
                <c:pt idx="500">
                  <c:v>68.75</c:v>
                </c:pt>
                <c:pt idx="501">
                  <c:v>67.650000000000006</c:v>
                </c:pt>
                <c:pt idx="502">
                  <c:v>64.95</c:v>
                </c:pt>
                <c:pt idx="503">
                  <c:v>64.75</c:v>
                </c:pt>
                <c:pt idx="504">
                  <c:v>62.7</c:v>
                </c:pt>
                <c:pt idx="505">
                  <c:v>64.14</c:v>
                </c:pt>
                <c:pt idx="506">
                  <c:v>63.87</c:v>
                </c:pt>
                <c:pt idx="507">
                  <c:v>61.76</c:v>
                </c:pt>
                <c:pt idx="508">
                  <c:v>60.01</c:v>
                </c:pt>
                <c:pt idx="509">
                  <c:v>62.21</c:v>
                </c:pt>
                <c:pt idx="510">
                  <c:v>60.3</c:v>
                </c:pt>
                <c:pt idx="511">
                  <c:v>60.81</c:v>
                </c:pt>
                <c:pt idx="512">
                  <c:v>62.28</c:v>
                </c:pt>
                <c:pt idx="513">
                  <c:v>62.26</c:v>
                </c:pt>
                <c:pt idx="514">
                  <c:v>66.53</c:v>
                </c:pt>
                <c:pt idx="515">
                  <c:v>67.739999999999995</c:v>
                </c:pt>
                <c:pt idx="516">
                  <c:v>66.86</c:v>
                </c:pt>
                <c:pt idx="517">
                  <c:v>70.7</c:v>
                </c:pt>
                <c:pt idx="518">
                  <c:v>71.23</c:v>
                </c:pt>
                <c:pt idx="519">
                  <c:v>100.45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707-4435-ACF8-44E4DE6007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2439936"/>
        <c:axId val="272449920"/>
      </c:lineChart>
      <c:catAx>
        <c:axId val="27243251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zh-TW" sz="1050" b="0" i="0" u="none" strike="noStrike" kern="1200" baseline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defRPr>
            </a:pPr>
            <a:endParaRPr lang="zh-TW"/>
          </a:p>
        </c:txPr>
        <c:crossAx val="272438400"/>
        <c:crosses val="autoZero"/>
        <c:auto val="1"/>
        <c:lblAlgn val="ctr"/>
        <c:lblOffset val="0"/>
        <c:tickLblSkip val="52"/>
        <c:tickMarkSkip val="52"/>
        <c:noMultiLvlLbl val="0"/>
      </c:catAx>
      <c:valAx>
        <c:axId val="272438400"/>
        <c:scaling>
          <c:orientation val="minMax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050" b="0" i="0" u="none" strike="noStrike" kern="1200" baseline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defRPr>
            </a:pPr>
            <a:endParaRPr lang="zh-TW"/>
          </a:p>
        </c:txPr>
        <c:crossAx val="272432512"/>
        <c:crosses val="autoZero"/>
        <c:crossBetween val="between"/>
      </c:valAx>
      <c:catAx>
        <c:axId val="2724399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72449920"/>
        <c:crosses val="autoZero"/>
        <c:auto val="1"/>
        <c:lblAlgn val="ctr"/>
        <c:lblOffset val="100"/>
        <c:noMultiLvlLbl val="0"/>
      </c:catAx>
      <c:valAx>
        <c:axId val="272449920"/>
        <c:scaling>
          <c:orientation val="minMax"/>
          <c:min val="0"/>
        </c:scaling>
        <c:delete val="0"/>
        <c:axPos val="r"/>
        <c:numFmt formatCode="#,##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050" b="0" i="0" u="none" strike="noStrike" kern="1200" baseline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defRPr>
            </a:pPr>
            <a:endParaRPr lang="zh-TW"/>
          </a:p>
        </c:txPr>
        <c:crossAx val="272439936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3.1315654662364301E-2"/>
          <c:y val="0.90083788782749696"/>
          <c:w val="0.93690218927385305"/>
          <c:h val="9.9162112172502606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zh-TW" sz="1100" b="0" i="0" u="none" strike="noStrike" kern="1200" baseline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defRPr>
          </a:pPr>
          <a:endParaRPr lang="zh-TW"/>
        </a:p>
      </c:txPr>
    </c:legend>
    <c:plotVisOnly val="1"/>
    <c:dispBlanksAs val="gap"/>
    <c:showDLblsOverMax val="0"/>
  </c:chart>
  <c:txPr>
    <a:bodyPr/>
    <a:lstStyle/>
    <a:p>
      <a:pPr>
        <a:defRPr lang="zh-TW">
          <a:latin typeface="Arial Unicode MS" panose="020B0604020202020204" pitchFamily="34" charset="-120"/>
          <a:ea typeface="Arial Unicode MS" panose="020B0604020202020204" pitchFamily="34" charset="-120"/>
          <a:cs typeface="Arial Unicode MS" panose="020B0604020202020204" pitchFamily="34" charset="-120"/>
        </a:defRPr>
      </a:pPr>
      <a:endParaRPr lang="zh-TW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478344616559507E-2"/>
          <c:y val="8.6374155700869204E-2"/>
          <c:w val="0.84118969731489202"/>
          <c:h val="0.719255802489955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圖片順序!$K$1</c:f>
              <c:strCache>
                <c:ptCount val="1"/>
                <c:pt idx="0">
                  <c:v>聚酯切片 外銷價- (美元/公噸)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</c:spPr>
          <c:invertIfNegative val="0"/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圖片順序!$K$412:$K$931</c:f>
              <c:numCache>
                <c:formatCode>#,##0_ </c:formatCode>
                <c:ptCount val="520"/>
                <c:pt idx="197">
                  <c:v>800</c:v>
                </c:pt>
                <c:pt idx="198">
                  <c:v>800</c:v>
                </c:pt>
                <c:pt idx="199">
                  <c:v>800</c:v>
                </c:pt>
                <c:pt idx="200">
                  <c:v>800</c:v>
                </c:pt>
                <c:pt idx="201">
                  <c:v>800</c:v>
                </c:pt>
                <c:pt idx="202">
                  <c:v>800</c:v>
                </c:pt>
                <c:pt idx="203">
                  <c:v>800</c:v>
                </c:pt>
                <c:pt idx="204">
                  <c:v>800</c:v>
                </c:pt>
                <c:pt idx="205">
                  <c:v>800</c:v>
                </c:pt>
                <c:pt idx="206">
                  <c:v>800</c:v>
                </c:pt>
                <c:pt idx="207">
                  <c:v>800</c:v>
                </c:pt>
                <c:pt idx="208">
                  <c:v>800</c:v>
                </c:pt>
                <c:pt idx="209">
                  <c:v>800</c:v>
                </c:pt>
                <c:pt idx="210">
                  <c:v>720</c:v>
                </c:pt>
                <c:pt idx="211">
                  <c:v>720</c:v>
                </c:pt>
                <c:pt idx="212">
                  <c:v>720</c:v>
                </c:pt>
                <c:pt idx="213">
                  <c:v>720</c:v>
                </c:pt>
                <c:pt idx="214">
                  <c:v>680</c:v>
                </c:pt>
                <c:pt idx="215">
                  <c:v>680</c:v>
                </c:pt>
                <c:pt idx="216">
                  <c:v>680</c:v>
                </c:pt>
                <c:pt idx="217">
                  <c:v>680</c:v>
                </c:pt>
                <c:pt idx="218">
                  <c:v>680</c:v>
                </c:pt>
                <c:pt idx="219">
                  <c:v>620</c:v>
                </c:pt>
                <c:pt idx="220">
                  <c:v>620</c:v>
                </c:pt>
                <c:pt idx="221">
                  <c:v>620</c:v>
                </c:pt>
                <c:pt idx="222">
                  <c:v>620</c:v>
                </c:pt>
                <c:pt idx="223">
                  <c:v>620</c:v>
                </c:pt>
                <c:pt idx="224">
                  <c:v>620</c:v>
                </c:pt>
                <c:pt idx="225">
                  <c:v>620</c:v>
                </c:pt>
                <c:pt idx="226">
                  <c:v>620</c:v>
                </c:pt>
                <c:pt idx="227">
                  <c:v>620</c:v>
                </c:pt>
                <c:pt idx="228">
                  <c:v>620</c:v>
                </c:pt>
                <c:pt idx="229">
                  <c:v>620</c:v>
                </c:pt>
                <c:pt idx="230">
                  <c:v>620</c:v>
                </c:pt>
                <c:pt idx="231">
                  <c:v>620</c:v>
                </c:pt>
                <c:pt idx="232">
                  <c:v>620</c:v>
                </c:pt>
                <c:pt idx="233">
                  <c:v>620</c:v>
                </c:pt>
                <c:pt idx="234">
                  <c:v>620</c:v>
                </c:pt>
                <c:pt idx="235">
                  <c:v>620</c:v>
                </c:pt>
                <c:pt idx="236">
                  <c:v>620</c:v>
                </c:pt>
                <c:pt idx="237">
                  <c:v>620</c:v>
                </c:pt>
                <c:pt idx="238">
                  <c:v>620</c:v>
                </c:pt>
                <c:pt idx="239">
                  <c:v>620</c:v>
                </c:pt>
                <c:pt idx="240">
                  <c:v>620</c:v>
                </c:pt>
                <c:pt idx="241">
                  <c:v>620</c:v>
                </c:pt>
                <c:pt idx="242">
                  <c:v>620</c:v>
                </c:pt>
                <c:pt idx="243">
                  <c:v>620</c:v>
                </c:pt>
                <c:pt idx="244">
                  <c:v>620</c:v>
                </c:pt>
                <c:pt idx="245">
                  <c:v>680</c:v>
                </c:pt>
                <c:pt idx="246">
                  <c:v>680</c:v>
                </c:pt>
                <c:pt idx="247">
                  <c:v>680</c:v>
                </c:pt>
                <c:pt idx="248">
                  <c:v>680</c:v>
                </c:pt>
                <c:pt idx="249">
                  <c:v>680</c:v>
                </c:pt>
                <c:pt idx="250">
                  <c:v>780</c:v>
                </c:pt>
                <c:pt idx="251">
                  <c:v>780</c:v>
                </c:pt>
                <c:pt idx="252">
                  <c:v>780</c:v>
                </c:pt>
                <c:pt idx="253">
                  <c:v>780</c:v>
                </c:pt>
                <c:pt idx="254">
                  <c:v>800</c:v>
                </c:pt>
                <c:pt idx="255">
                  <c:v>800</c:v>
                </c:pt>
                <c:pt idx="256">
                  <c:v>800</c:v>
                </c:pt>
                <c:pt idx="257">
                  <c:v>800</c:v>
                </c:pt>
                <c:pt idx="258">
                  <c:v>1000</c:v>
                </c:pt>
                <c:pt idx="259">
                  <c:v>1000</c:v>
                </c:pt>
                <c:pt idx="260">
                  <c:v>1000</c:v>
                </c:pt>
                <c:pt idx="261">
                  <c:v>1000</c:v>
                </c:pt>
                <c:pt idx="262">
                  <c:v>940</c:v>
                </c:pt>
                <c:pt idx="263">
                  <c:v>940</c:v>
                </c:pt>
                <c:pt idx="264">
                  <c:v>940</c:v>
                </c:pt>
                <c:pt idx="265">
                  <c:v>940</c:v>
                </c:pt>
                <c:pt idx="266">
                  <c:v>940</c:v>
                </c:pt>
                <c:pt idx="267">
                  <c:v>930</c:v>
                </c:pt>
                <c:pt idx="268">
                  <c:v>930</c:v>
                </c:pt>
                <c:pt idx="269">
                  <c:v>930</c:v>
                </c:pt>
                <c:pt idx="270">
                  <c:v>930</c:v>
                </c:pt>
                <c:pt idx="271">
                  <c:v>930</c:v>
                </c:pt>
                <c:pt idx="272">
                  <c:v>930</c:v>
                </c:pt>
                <c:pt idx="273">
                  <c:v>930</c:v>
                </c:pt>
                <c:pt idx="274">
                  <c:v>930</c:v>
                </c:pt>
                <c:pt idx="275">
                  <c:v>930</c:v>
                </c:pt>
                <c:pt idx="276">
                  <c:v>930</c:v>
                </c:pt>
                <c:pt idx="277">
                  <c:v>930</c:v>
                </c:pt>
                <c:pt idx="278">
                  <c:v>930</c:v>
                </c:pt>
                <c:pt idx="279">
                  <c:v>930</c:v>
                </c:pt>
                <c:pt idx="280">
                  <c:v>980</c:v>
                </c:pt>
                <c:pt idx="281">
                  <c:v>980</c:v>
                </c:pt>
                <c:pt idx="282">
                  <c:v>980</c:v>
                </c:pt>
                <c:pt idx="283">
                  <c:v>980</c:v>
                </c:pt>
                <c:pt idx="284">
                  <c:v>960</c:v>
                </c:pt>
                <c:pt idx="285">
                  <c:v>960</c:v>
                </c:pt>
                <c:pt idx="286">
                  <c:v>960</c:v>
                </c:pt>
                <c:pt idx="287">
                  <c:v>960</c:v>
                </c:pt>
                <c:pt idx="288">
                  <c:v>1010</c:v>
                </c:pt>
                <c:pt idx="289">
                  <c:v>1010</c:v>
                </c:pt>
                <c:pt idx="290">
                  <c:v>1010</c:v>
                </c:pt>
                <c:pt idx="291">
                  <c:v>1010</c:v>
                </c:pt>
                <c:pt idx="292">
                  <c:v>1010</c:v>
                </c:pt>
                <c:pt idx="293">
                  <c:v>1040</c:v>
                </c:pt>
                <c:pt idx="294">
                  <c:v>1040</c:v>
                </c:pt>
                <c:pt idx="295">
                  <c:v>1040</c:v>
                </c:pt>
                <c:pt idx="296">
                  <c:v>1040</c:v>
                </c:pt>
                <c:pt idx="297">
                  <c:v>1000</c:v>
                </c:pt>
                <c:pt idx="298">
                  <c:v>1000</c:v>
                </c:pt>
                <c:pt idx="299">
                  <c:v>1000</c:v>
                </c:pt>
                <c:pt idx="300">
                  <c:v>1000</c:v>
                </c:pt>
                <c:pt idx="301">
                  <c:v>1000</c:v>
                </c:pt>
                <c:pt idx="302">
                  <c:v>1000</c:v>
                </c:pt>
                <c:pt idx="303">
                  <c:v>1000</c:v>
                </c:pt>
                <c:pt idx="304">
                  <c:v>1000</c:v>
                </c:pt>
                <c:pt idx="305">
                  <c:v>1000</c:v>
                </c:pt>
                <c:pt idx="306">
                  <c:v>1080</c:v>
                </c:pt>
                <c:pt idx="307">
                  <c:v>1080</c:v>
                </c:pt>
                <c:pt idx="308">
                  <c:v>1080</c:v>
                </c:pt>
                <c:pt idx="309">
                  <c:v>1080</c:v>
                </c:pt>
                <c:pt idx="310">
                  <c:v>1150</c:v>
                </c:pt>
                <c:pt idx="311">
                  <c:v>1150</c:v>
                </c:pt>
                <c:pt idx="312">
                  <c:v>1150</c:v>
                </c:pt>
                <c:pt idx="313">
                  <c:v>1150</c:v>
                </c:pt>
                <c:pt idx="314">
                  <c:v>1220</c:v>
                </c:pt>
                <c:pt idx="315">
                  <c:v>1220</c:v>
                </c:pt>
                <c:pt idx="316">
                  <c:v>1220</c:v>
                </c:pt>
                <c:pt idx="317">
                  <c:v>1220</c:v>
                </c:pt>
                <c:pt idx="318">
                  <c:v>1220</c:v>
                </c:pt>
                <c:pt idx="319">
                  <c:v>1220</c:v>
                </c:pt>
                <c:pt idx="320">
                  <c:v>1220</c:v>
                </c:pt>
                <c:pt idx="321">
                  <c:v>1220</c:v>
                </c:pt>
                <c:pt idx="322">
                  <c:v>1220</c:v>
                </c:pt>
                <c:pt idx="323">
                  <c:v>1250</c:v>
                </c:pt>
                <c:pt idx="324">
                  <c:v>1250</c:v>
                </c:pt>
                <c:pt idx="325">
                  <c:v>1250</c:v>
                </c:pt>
                <c:pt idx="326">
                  <c:v>1250</c:v>
                </c:pt>
                <c:pt idx="327">
                  <c:v>1250</c:v>
                </c:pt>
                <c:pt idx="328">
                  <c:v>1250</c:v>
                </c:pt>
                <c:pt idx="329">
                  <c:v>1250</c:v>
                </c:pt>
                <c:pt idx="330">
                  <c:v>1250</c:v>
                </c:pt>
                <c:pt idx="331">
                  <c:v>1250</c:v>
                </c:pt>
                <c:pt idx="332">
                  <c:v>1150</c:v>
                </c:pt>
                <c:pt idx="333">
                  <c:v>1150</c:v>
                </c:pt>
                <c:pt idx="334">
                  <c:v>1150</c:v>
                </c:pt>
                <c:pt idx="335">
                  <c:v>1150</c:v>
                </c:pt>
                <c:pt idx="336">
                  <c:v>1120</c:v>
                </c:pt>
                <c:pt idx="337">
                  <c:v>1120</c:v>
                </c:pt>
                <c:pt idx="338">
                  <c:v>1120</c:v>
                </c:pt>
                <c:pt idx="339">
                  <c:v>1120</c:v>
                </c:pt>
                <c:pt idx="340">
                  <c:v>1120</c:v>
                </c:pt>
                <c:pt idx="341">
                  <c:v>1120</c:v>
                </c:pt>
                <c:pt idx="342">
                  <c:v>1120</c:v>
                </c:pt>
                <c:pt idx="343">
                  <c:v>1120</c:v>
                </c:pt>
                <c:pt idx="344">
                  <c:v>1120</c:v>
                </c:pt>
                <c:pt idx="345">
                  <c:v>1120</c:v>
                </c:pt>
                <c:pt idx="346">
                  <c:v>1120</c:v>
                </c:pt>
                <c:pt idx="347">
                  <c:v>1120</c:v>
                </c:pt>
                <c:pt idx="348">
                  <c:v>1120</c:v>
                </c:pt>
                <c:pt idx="349">
                  <c:v>1030</c:v>
                </c:pt>
                <c:pt idx="350">
                  <c:v>1030</c:v>
                </c:pt>
                <c:pt idx="351">
                  <c:v>1030</c:v>
                </c:pt>
                <c:pt idx="352">
                  <c:v>1030</c:v>
                </c:pt>
                <c:pt idx="353">
                  <c:v>1030</c:v>
                </c:pt>
                <c:pt idx="354">
                  <c:v>1000</c:v>
                </c:pt>
                <c:pt idx="355">
                  <c:v>1000</c:v>
                </c:pt>
                <c:pt idx="356">
                  <c:v>1000</c:v>
                </c:pt>
                <c:pt idx="357">
                  <c:v>1000</c:v>
                </c:pt>
                <c:pt idx="358">
                  <c:v>1100</c:v>
                </c:pt>
                <c:pt idx="359">
                  <c:v>1100</c:v>
                </c:pt>
                <c:pt idx="360">
                  <c:v>1100</c:v>
                </c:pt>
                <c:pt idx="361">
                  <c:v>1100</c:v>
                </c:pt>
                <c:pt idx="362">
                  <c:v>1100</c:v>
                </c:pt>
                <c:pt idx="363">
                  <c:v>1100</c:v>
                </c:pt>
                <c:pt idx="364">
                  <c:v>1100</c:v>
                </c:pt>
                <c:pt idx="365">
                  <c:v>1100</c:v>
                </c:pt>
                <c:pt idx="366">
                  <c:v>1100</c:v>
                </c:pt>
                <c:pt idx="367">
                  <c:v>1160</c:v>
                </c:pt>
                <c:pt idx="368">
                  <c:v>1160</c:v>
                </c:pt>
                <c:pt idx="369">
                  <c:v>1160</c:v>
                </c:pt>
                <c:pt idx="370">
                  <c:v>1160</c:v>
                </c:pt>
                <c:pt idx="371">
                  <c:v>1160</c:v>
                </c:pt>
                <c:pt idx="372">
                  <c:v>1160</c:v>
                </c:pt>
                <c:pt idx="373">
                  <c:v>1160</c:v>
                </c:pt>
                <c:pt idx="374">
                  <c:v>1160</c:v>
                </c:pt>
                <c:pt idx="375">
                  <c:v>1160</c:v>
                </c:pt>
                <c:pt idx="376">
                  <c:v>1160</c:v>
                </c:pt>
                <c:pt idx="377">
                  <c:v>1160</c:v>
                </c:pt>
                <c:pt idx="378">
                  <c:v>1160</c:v>
                </c:pt>
                <c:pt idx="379">
                  <c:v>1160</c:v>
                </c:pt>
                <c:pt idx="380">
                  <c:v>1160</c:v>
                </c:pt>
                <c:pt idx="381">
                  <c:v>1160</c:v>
                </c:pt>
                <c:pt idx="382">
                  <c:v>1160</c:v>
                </c:pt>
                <c:pt idx="383">
                  <c:v>1160</c:v>
                </c:pt>
                <c:pt idx="384">
                  <c:v>1190</c:v>
                </c:pt>
                <c:pt idx="385">
                  <c:v>1190</c:v>
                </c:pt>
                <c:pt idx="386">
                  <c:v>1190</c:v>
                </c:pt>
                <c:pt idx="387">
                  <c:v>1190</c:v>
                </c:pt>
                <c:pt idx="388">
                  <c:v>1150</c:v>
                </c:pt>
                <c:pt idx="389">
                  <c:v>1150</c:v>
                </c:pt>
                <c:pt idx="390">
                  <c:v>1150</c:v>
                </c:pt>
                <c:pt idx="391">
                  <c:v>1150</c:v>
                </c:pt>
                <c:pt idx="392">
                  <c:v>1150</c:v>
                </c:pt>
                <c:pt idx="393">
                  <c:v>1150</c:v>
                </c:pt>
                <c:pt idx="394">
                  <c:v>1150</c:v>
                </c:pt>
                <c:pt idx="395">
                  <c:v>1150</c:v>
                </c:pt>
                <c:pt idx="396">
                  <c:v>1150</c:v>
                </c:pt>
                <c:pt idx="397">
                  <c:v>1140</c:v>
                </c:pt>
                <c:pt idx="398">
                  <c:v>1140</c:v>
                </c:pt>
                <c:pt idx="399">
                  <c:v>1140</c:v>
                </c:pt>
                <c:pt idx="400">
                  <c:v>1140</c:v>
                </c:pt>
                <c:pt idx="401">
                  <c:v>1200</c:v>
                </c:pt>
                <c:pt idx="402">
                  <c:v>1200</c:v>
                </c:pt>
                <c:pt idx="403">
                  <c:v>1200</c:v>
                </c:pt>
                <c:pt idx="404">
                  <c:v>1200</c:v>
                </c:pt>
                <c:pt idx="405">
                  <c:v>1200</c:v>
                </c:pt>
                <c:pt idx="406">
                  <c:v>1200</c:v>
                </c:pt>
                <c:pt idx="407">
                  <c:v>1200</c:v>
                </c:pt>
                <c:pt idx="408">
                  <c:v>1200</c:v>
                </c:pt>
                <c:pt idx="409">
                  <c:v>1200</c:v>
                </c:pt>
                <c:pt idx="410">
                  <c:v>1220</c:v>
                </c:pt>
                <c:pt idx="411">
                  <c:v>1220</c:v>
                </c:pt>
                <c:pt idx="412">
                  <c:v>1220</c:v>
                </c:pt>
                <c:pt idx="413">
                  <c:v>1220</c:v>
                </c:pt>
                <c:pt idx="414">
                  <c:v>1240</c:v>
                </c:pt>
                <c:pt idx="415">
                  <c:v>1240</c:v>
                </c:pt>
                <c:pt idx="416">
                  <c:v>1240</c:v>
                </c:pt>
                <c:pt idx="417">
                  <c:v>1240</c:v>
                </c:pt>
                <c:pt idx="418">
                  <c:v>1240</c:v>
                </c:pt>
                <c:pt idx="419">
                  <c:v>1250</c:v>
                </c:pt>
                <c:pt idx="420">
                  <c:v>1250</c:v>
                </c:pt>
                <c:pt idx="421">
                  <c:v>1250</c:v>
                </c:pt>
                <c:pt idx="422">
                  <c:v>1250</c:v>
                </c:pt>
                <c:pt idx="423">
                  <c:v>1260</c:v>
                </c:pt>
                <c:pt idx="424">
                  <c:v>1260</c:v>
                </c:pt>
                <c:pt idx="425">
                  <c:v>1260</c:v>
                </c:pt>
                <c:pt idx="426">
                  <c:v>1260</c:v>
                </c:pt>
                <c:pt idx="427">
                  <c:v>1260</c:v>
                </c:pt>
                <c:pt idx="428">
                  <c:v>1270</c:v>
                </c:pt>
                <c:pt idx="429">
                  <c:v>1270</c:v>
                </c:pt>
                <c:pt idx="430">
                  <c:v>1270</c:v>
                </c:pt>
                <c:pt idx="431">
                  <c:v>1270</c:v>
                </c:pt>
                <c:pt idx="432">
                  <c:v>1270</c:v>
                </c:pt>
                <c:pt idx="433">
                  <c:v>1270</c:v>
                </c:pt>
                <c:pt idx="434">
                  <c:v>1270</c:v>
                </c:pt>
                <c:pt idx="435">
                  <c:v>1270</c:v>
                </c:pt>
                <c:pt idx="436">
                  <c:v>1250</c:v>
                </c:pt>
                <c:pt idx="437">
                  <c:v>1250</c:v>
                </c:pt>
                <c:pt idx="438">
                  <c:v>1250</c:v>
                </c:pt>
                <c:pt idx="439">
                  <c:v>1250</c:v>
                </c:pt>
                <c:pt idx="440">
                  <c:v>1250</c:v>
                </c:pt>
                <c:pt idx="441">
                  <c:v>1280</c:v>
                </c:pt>
                <c:pt idx="442">
                  <c:v>1280</c:v>
                </c:pt>
                <c:pt idx="443">
                  <c:v>1280</c:v>
                </c:pt>
                <c:pt idx="444">
                  <c:v>1280</c:v>
                </c:pt>
                <c:pt idx="445">
                  <c:v>1230</c:v>
                </c:pt>
                <c:pt idx="446">
                  <c:v>1230</c:v>
                </c:pt>
                <c:pt idx="447">
                  <c:v>1230</c:v>
                </c:pt>
                <c:pt idx="448">
                  <c:v>1230</c:v>
                </c:pt>
                <c:pt idx="449">
                  <c:v>1230</c:v>
                </c:pt>
                <c:pt idx="450">
                  <c:v>1180</c:v>
                </c:pt>
                <c:pt idx="451">
                  <c:v>1180</c:v>
                </c:pt>
                <c:pt idx="452">
                  <c:v>1180</c:v>
                </c:pt>
                <c:pt idx="453">
                  <c:v>1180</c:v>
                </c:pt>
                <c:pt idx="454">
                  <c:v>1200</c:v>
                </c:pt>
                <c:pt idx="455">
                  <c:v>1200</c:v>
                </c:pt>
                <c:pt idx="456">
                  <c:v>1200</c:v>
                </c:pt>
                <c:pt idx="457">
                  <c:v>1200</c:v>
                </c:pt>
                <c:pt idx="458">
                  <c:v>1020</c:v>
                </c:pt>
                <c:pt idx="459">
                  <c:v>1020</c:v>
                </c:pt>
                <c:pt idx="460">
                  <c:v>1020</c:v>
                </c:pt>
                <c:pt idx="461">
                  <c:v>1020</c:v>
                </c:pt>
                <c:pt idx="462">
                  <c:v>1020</c:v>
                </c:pt>
                <c:pt idx="463">
                  <c:v>980</c:v>
                </c:pt>
                <c:pt idx="464">
                  <c:v>980</c:v>
                </c:pt>
                <c:pt idx="465">
                  <c:v>980</c:v>
                </c:pt>
                <c:pt idx="466">
                  <c:v>980</c:v>
                </c:pt>
                <c:pt idx="467">
                  <c:v>950</c:v>
                </c:pt>
                <c:pt idx="468">
                  <c:v>950</c:v>
                </c:pt>
                <c:pt idx="469">
                  <c:v>950</c:v>
                </c:pt>
                <c:pt idx="470">
                  <c:v>950</c:v>
                </c:pt>
                <c:pt idx="471">
                  <c:v>890</c:v>
                </c:pt>
                <c:pt idx="472">
                  <c:v>890</c:v>
                </c:pt>
                <c:pt idx="473">
                  <c:v>890</c:v>
                </c:pt>
                <c:pt idx="474">
                  <c:v>890</c:v>
                </c:pt>
                <c:pt idx="475">
                  <c:v>830</c:v>
                </c:pt>
                <c:pt idx="476">
                  <c:v>830</c:v>
                </c:pt>
                <c:pt idx="477">
                  <c:v>830</c:v>
                </c:pt>
                <c:pt idx="478">
                  <c:v>830</c:v>
                </c:pt>
                <c:pt idx="479">
                  <c:v>830</c:v>
                </c:pt>
                <c:pt idx="480">
                  <c:v>830</c:v>
                </c:pt>
                <c:pt idx="481">
                  <c:v>830</c:v>
                </c:pt>
                <c:pt idx="482">
                  <c:v>830</c:v>
                </c:pt>
                <c:pt idx="483">
                  <c:v>830</c:v>
                </c:pt>
                <c:pt idx="484">
                  <c:v>820</c:v>
                </c:pt>
                <c:pt idx="485">
                  <c:v>820</c:v>
                </c:pt>
                <c:pt idx="486">
                  <c:v>820</c:v>
                </c:pt>
                <c:pt idx="487">
                  <c:v>820</c:v>
                </c:pt>
                <c:pt idx="488">
                  <c:v>840</c:v>
                </c:pt>
                <c:pt idx="489">
                  <c:v>840</c:v>
                </c:pt>
                <c:pt idx="490">
                  <c:v>840</c:v>
                </c:pt>
                <c:pt idx="491">
                  <c:v>840</c:v>
                </c:pt>
                <c:pt idx="492">
                  <c:v>840</c:v>
                </c:pt>
                <c:pt idx="493">
                  <c:v>840</c:v>
                </c:pt>
                <c:pt idx="494">
                  <c:v>840</c:v>
                </c:pt>
                <c:pt idx="495">
                  <c:v>840</c:v>
                </c:pt>
                <c:pt idx="496">
                  <c:v>840</c:v>
                </c:pt>
                <c:pt idx="497">
                  <c:v>830</c:v>
                </c:pt>
                <c:pt idx="498">
                  <c:v>830</c:v>
                </c:pt>
                <c:pt idx="499">
                  <c:v>830</c:v>
                </c:pt>
                <c:pt idx="500">
                  <c:v>830</c:v>
                </c:pt>
                <c:pt idx="501">
                  <c:v>830</c:v>
                </c:pt>
                <c:pt idx="502">
                  <c:v>790</c:v>
                </c:pt>
                <c:pt idx="503">
                  <c:v>790</c:v>
                </c:pt>
                <c:pt idx="504">
                  <c:v>790</c:v>
                </c:pt>
                <c:pt idx="505">
                  <c:v>790</c:v>
                </c:pt>
                <c:pt idx="506">
                  <c:v>800</c:v>
                </c:pt>
                <c:pt idx="507">
                  <c:v>800</c:v>
                </c:pt>
                <c:pt idx="508">
                  <c:v>800</c:v>
                </c:pt>
                <c:pt idx="509">
                  <c:v>800</c:v>
                </c:pt>
                <c:pt idx="510">
                  <c:v>800</c:v>
                </c:pt>
                <c:pt idx="511">
                  <c:v>800</c:v>
                </c:pt>
                <c:pt idx="512">
                  <c:v>800</c:v>
                </c:pt>
                <c:pt idx="513">
                  <c:v>800</c:v>
                </c:pt>
                <c:pt idx="514">
                  <c:v>800</c:v>
                </c:pt>
                <c:pt idx="515">
                  <c:v>830</c:v>
                </c:pt>
                <c:pt idx="516">
                  <c:v>830</c:v>
                </c:pt>
                <c:pt idx="517">
                  <c:v>830</c:v>
                </c:pt>
                <c:pt idx="518">
                  <c:v>890</c:v>
                </c:pt>
                <c:pt idx="519">
                  <c:v>920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F8-49C6-9B56-CDFC880A3F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axId val="272082816"/>
        <c:axId val="272084352"/>
      </c:barChart>
      <c:lineChart>
        <c:grouping val="standard"/>
        <c:varyColors val="0"/>
        <c:ser>
          <c:idx val="1"/>
          <c:order val="1"/>
          <c:tx>
            <c:strRef>
              <c:f>圖片順序!$M$1</c:f>
              <c:strCache>
                <c:ptCount val="1"/>
                <c:pt idx="0">
                  <c:v>PSF(內銷價)</c:v>
                </c:pt>
              </c:strCache>
            </c:strRef>
          </c:tx>
          <c:marker>
            <c:symbol val="none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圖片順序!$M$412:$M$931</c:f>
              <c:numCache>
                <c:formatCode>#,##0</c:formatCode>
                <c:ptCount val="520"/>
                <c:pt idx="0">
                  <c:v>32</c:v>
                </c:pt>
                <c:pt idx="1">
                  <c:v>32</c:v>
                </c:pt>
                <c:pt idx="2">
                  <c:v>32.5</c:v>
                </c:pt>
                <c:pt idx="3">
                  <c:v>32.5</c:v>
                </c:pt>
                <c:pt idx="4">
                  <c:v>32.5</c:v>
                </c:pt>
                <c:pt idx="5">
                  <c:v>32.5</c:v>
                </c:pt>
                <c:pt idx="6">
                  <c:v>32.5</c:v>
                </c:pt>
                <c:pt idx="7">
                  <c:v>32</c:v>
                </c:pt>
                <c:pt idx="8">
                  <c:v>32</c:v>
                </c:pt>
                <c:pt idx="9">
                  <c:v>32</c:v>
                </c:pt>
                <c:pt idx="10">
                  <c:v>32</c:v>
                </c:pt>
                <c:pt idx="11">
                  <c:v>32</c:v>
                </c:pt>
                <c:pt idx="12">
                  <c:v>32</c:v>
                </c:pt>
                <c:pt idx="13">
                  <c:v>32</c:v>
                </c:pt>
                <c:pt idx="14">
                  <c:v>32</c:v>
                </c:pt>
                <c:pt idx="15">
                  <c:v>31</c:v>
                </c:pt>
                <c:pt idx="16">
                  <c:v>31</c:v>
                </c:pt>
                <c:pt idx="17">
                  <c:v>31</c:v>
                </c:pt>
                <c:pt idx="18">
                  <c:v>31</c:v>
                </c:pt>
                <c:pt idx="19">
                  <c:v>31</c:v>
                </c:pt>
                <c:pt idx="20">
                  <c:v>32</c:v>
                </c:pt>
                <c:pt idx="21">
                  <c:v>32</c:v>
                </c:pt>
                <c:pt idx="22">
                  <c:v>32</c:v>
                </c:pt>
                <c:pt idx="23">
                  <c:v>32</c:v>
                </c:pt>
                <c:pt idx="24">
                  <c:v>32</c:v>
                </c:pt>
                <c:pt idx="25">
                  <c:v>32</c:v>
                </c:pt>
                <c:pt idx="26">
                  <c:v>32</c:v>
                </c:pt>
                <c:pt idx="27">
                  <c:v>32</c:v>
                </c:pt>
                <c:pt idx="28">
                  <c:v>32</c:v>
                </c:pt>
                <c:pt idx="29">
                  <c:v>32</c:v>
                </c:pt>
                <c:pt idx="30">
                  <c:v>32</c:v>
                </c:pt>
                <c:pt idx="31">
                  <c:v>32</c:v>
                </c:pt>
                <c:pt idx="32">
                  <c:v>32</c:v>
                </c:pt>
                <c:pt idx="33">
                  <c:v>32</c:v>
                </c:pt>
                <c:pt idx="34">
                  <c:v>32</c:v>
                </c:pt>
                <c:pt idx="35">
                  <c:v>32</c:v>
                </c:pt>
                <c:pt idx="36">
                  <c:v>32</c:v>
                </c:pt>
                <c:pt idx="37">
                  <c:v>32</c:v>
                </c:pt>
                <c:pt idx="38">
                  <c:v>34</c:v>
                </c:pt>
                <c:pt idx="39">
                  <c:v>34</c:v>
                </c:pt>
                <c:pt idx="40">
                  <c:v>34</c:v>
                </c:pt>
                <c:pt idx="41">
                  <c:v>34</c:v>
                </c:pt>
                <c:pt idx="42">
                  <c:v>35</c:v>
                </c:pt>
                <c:pt idx="43">
                  <c:v>35</c:v>
                </c:pt>
                <c:pt idx="44">
                  <c:v>35</c:v>
                </c:pt>
                <c:pt idx="45">
                  <c:v>35</c:v>
                </c:pt>
                <c:pt idx="46">
                  <c:v>36</c:v>
                </c:pt>
                <c:pt idx="47">
                  <c:v>36</c:v>
                </c:pt>
                <c:pt idx="48">
                  <c:v>36</c:v>
                </c:pt>
                <c:pt idx="49">
                  <c:v>36</c:v>
                </c:pt>
                <c:pt idx="50">
                  <c:v>35.5</c:v>
                </c:pt>
                <c:pt idx="51">
                  <c:v>35.5</c:v>
                </c:pt>
                <c:pt idx="52">
                  <c:v>35.5</c:v>
                </c:pt>
                <c:pt idx="53">
                  <c:v>35.5</c:v>
                </c:pt>
                <c:pt idx="54">
                  <c:v>33.5</c:v>
                </c:pt>
                <c:pt idx="55">
                  <c:v>33.5</c:v>
                </c:pt>
                <c:pt idx="56">
                  <c:v>33.5</c:v>
                </c:pt>
                <c:pt idx="57">
                  <c:v>33.5</c:v>
                </c:pt>
                <c:pt idx="58">
                  <c:v>33.5</c:v>
                </c:pt>
                <c:pt idx="59">
                  <c:v>33.5</c:v>
                </c:pt>
                <c:pt idx="60">
                  <c:v>33.5</c:v>
                </c:pt>
                <c:pt idx="61">
                  <c:v>33.5</c:v>
                </c:pt>
                <c:pt idx="62">
                  <c:v>34.5</c:v>
                </c:pt>
                <c:pt idx="63">
                  <c:v>34.5</c:v>
                </c:pt>
                <c:pt idx="64">
                  <c:v>34.5</c:v>
                </c:pt>
                <c:pt idx="65">
                  <c:v>34.5</c:v>
                </c:pt>
                <c:pt idx="66">
                  <c:v>34.5</c:v>
                </c:pt>
                <c:pt idx="67">
                  <c:v>35</c:v>
                </c:pt>
                <c:pt idx="68">
                  <c:v>35</c:v>
                </c:pt>
                <c:pt idx="69">
                  <c:v>35</c:v>
                </c:pt>
                <c:pt idx="70">
                  <c:v>35</c:v>
                </c:pt>
                <c:pt idx="71">
                  <c:v>34.5</c:v>
                </c:pt>
                <c:pt idx="72">
                  <c:v>34.5</c:v>
                </c:pt>
                <c:pt idx="73">
                  <c:v>34.5</c:v>
                </c:pt>
                <c:pt idx="74">
                  <c:v>34.5</c:v>
                </c:pt>
                <c:pt idx="75">
                  <c:v>34.5</c:v>
                </c:pt>
                <c:pt idx="76">
                  <c:v>34.5</c:v>
                </c:pt>
                <c:pt idx="77">
                  <c:v>34.5</c:v>
                </c:pt>
                <c:pt idx="78">
                  <c:v>34.5</c:v>
                </c:pt>
                <c:pt idx="79">
                  <c:v>34.5</c:v>
                </c:pt>
                <c:pt idx="80">
                  <c:v>34.5</c:v>
                </c:pt>
                <c:pt idx="81">
                  <c:v>34.5</c:v>
                </c:pt>
                <c:pt idx="82">
                  <c:v>34.5</c:v>
                </c:pt>
                <c:pt idx="83">
                  <c:v>34.5</c:v>
                </c:pt>
                <c:pt idx="84">
                  <c:v>35</c:v>
                </c:pt>
                <c:pt idx="85">
                  <c:v>35</c:v>
                </c:pt>
                <c:pt idx="86">
                  <c:v>35</c:v>
                </c:pt>
                <c:pt idx="87">
                  <c:v>35</c:v>
                </c:pt>
                <c:pt idx="88">
                  <c:v>35</c:v>
                </c:pt>
                <c:pt idx="89">
                  <c:v>35.5</c:v>
                </c:pt>
                <c:pt idx="90">
                  <c:v>35.5</c:v>
                </c:pt>
                <c:pt idx="91">
                  <c:v>35.5</c:v>
                </c:pt>
                <c:pt idx="92">
                  <c:v>35.5</c:v>
                </c:pt>
                <c:pt idx="93">
                  <c:v>36</c:v>
                </c:pt>
                <c:pt idx="94">
                  <c:v>36</c:v>
                </c:pt>
                <c:pt idx="95">
                  <c:v>36</c:v>
                </c:pt>
                <c:pt idx="96">
                  <c:v>36</c:v>
                </c:pt>
                <c:pt idx="97">
                  <c:v>36</c:v>
                </c:pt>
                <c:pt idx="98">
                  <c:v>36</c:v>
                </c:pt>
                <c:pt idx="99">
                  <c:v>36</c:v>
                </c:pt>
                <c:pt idx="100">
                  <c:v>36</c:v>
                </c:pt>
                <c:pt idx="101">
                  <c:v>36.5</c:v>
                </c:pt>
                <c:pt idx="102">
                  <c:v>36.5</c:v>
                </c:pt>
                <c:pt idx="103">
                  <c:v>36.5</c:v>
                </c:pt>
                <c:pt idx="104">
                  <c:v>36.5</c:v>
                </c:pt>
                <c:pt idx="105">
                  <c:v>36.5</c:v>
                </c:pt>
                <c:pt idx="108">
                  <c:v>36.5</c:v>
                </c:pt>
                <c:pt idx="109">
                  <c:v>36.5</c:v>
                </c:pt>
                <c:pt idx="112">
                  <c:v>37</c:v>
                </c:pt>
                <c:pt idx="113">
                  <c:v>37</c:v>
                </c:pt>
                <c:pt idx="117">
                  <c:v>38</c:v>
                </c:pt>
                <c:pt idx="118">
                  <c:v>38</c:v>
                </c:pt>
                <c:pt idx="119">
                  <c:v>38</c:v>
                </c:pt>
                <c:pt idx="120">
                  <c:v>38</c:v>
                </c:pt>
                <c:pt idx="121">
                  <c:v>39</c:v>
                </c:pt>
                <c:pt idx="122">
                  <c:v>38</c:v>
                </c:pt>
                <c:pt idx="123">
                  <c:v>38</c:v>
                </c:pt>
                <c:pt idx="124">
                  <c:v>38</c:v>
                </c:pt>
                <c:pt idx="125">
                  <c:v>38</c:v>
                </c:pt>
                <c:pt idx="126">
                  <c:v>38</c:v>
                </c:pt>
                <c:pt idx="127">
                  <c:v>38</c:v>
                </c:pt>
                <c:pt idx="128">
                  <c:v>38</c:v>
                </c:pt>
                <c:pt idx="129">
                  <c:v>40.5</c:v>
                </c:pt>
                <c:pt idx="130">
                  <c:v>40.5</c:v>
                </c:pt>
                <c:pt idx="131">
                  <c:v>40.5</c:v>
                </c:pt>
                <c:pt idx="132">
                  <c:v>40.5</c:v>
                </c:pt>
                <c:pt idx="133">
                  <c:v>40.5</c:v>
                </c:pt>
                <c:pt idx="134">
                  <c:v>41.5</c:v>
                </c:pt>
                <c:pt idx="135">
                  <c:v>41.5</c:v>
                </c:pt>
                <c:pt idx="136">
                  <c:v>41.5</c:v>
                </c:pt>
                <c:pt idx="137">
                  <c:v>41.5</c:v>
                </c:pt>
                <c:pt idx="138">
                  <c:v>41.5</c:v>
                </c:pt>
                <c:pt idx="139">
                  <c:v>41.5</c:v>
                </c:pt>
                <c:pt idx="140">
                  <c:v>41.5</c:v>
                </c:pt>
                <c:pt idx="141">
                  <c:v>37.5</c:v>
                </c:pt>
                <c:pt idx="142">
                  <c:v>37.5</c:v>
                </c:pt>
                <c:pt idx="143">
                  <c:v>37.5</c:v>
                </c:pt>
                <c:pt idx="144">
                  <c:v>37.5</c:v>
                </c:pt>
                <c:pt idx="145">
                  <c:v>37.5</c:v>
                </c:pt>
                <c:pt idx="146">
                  <c:v>37.5</c:v>
                </c:pt>
                <c:pt idx="147">
                  <c:v>37.5</c:v>
                </c:pt>
                <c:pt idx="148">
                  <c:v>36.5</c:v>
                </c:pt>
                <c:pt idx="149">
                  <c:v>36.5</c:v>
                </c:pt>
                <c:pt idx="150">
                  <c:v>36.5</c:v>
                </c:pt>
                <c:pt idx="151">
                  <c:v>36.5</c:v>
                </c:pt>
                <c:pt idx="152">
                  <c:v>36.5</c:v>
                </c:pt>
                <c:pt idx="153">
                  <c:v>37.5</c:v>
                </c:pt>
                <c:pt idx="154">
                  <c:v>37.5</c:v>
                </c:pt>
                <c:pt idx="155">
                  <c:v>37.5</c:v>
                </c:pt>
                <c:pt idx="156">
                  <c:v>37.5</c:v>
                </c:pt>
                <c:pt idx="157">
                  <c:v>37.5</c:v>
                </c:pt>
                <c:pt idx="158">
                  <c:v>37.5</c:v>
                </c:pt>
                <c:pt idx="159">
                  <c:v>37.5</c:v>
                </c:pt>
                <c:pt idx="160">
                  <c:v>37.5</c:v>
                </c:pt>
                <c:pt idx="161">
                  <c:v>37.5</c:v>
                </c:pt>
                <c:pt idx="162">
                  <c:v>37.5</c:v>
                </c:pt>
                <c:pt idx="163">
                  <c:v>37.5</c:v>
                </c:pt>
                <c:pt idx="164">
                  <c:v>37.5</c:v>
                </c:pt>
                <c:pt idx="165">
                  <c:v>36.5</c:v>
                </c:pt>
                <c:pt idx="166">
                  <c:v>36.5</c:v>
                </c:pt>
                <c:pt idx="167">
                  <c:v>36.5</c:v>
                </c:pt>
                <c:pt idx="168">
                  <c:v>35</c:v>
                </c:pt>
                <c:pt idx="169">
                  <c:v>35</c:v>
                </c:pt>
                <c:pt idx="170">
                  <c:v>35</c:v>
                </c:pt>
                <c:pt idx="171">
                  <c:v>35</c:v>
                </c:pt>
                <c:pt idx="172">
                  <c:v>35</c:v>
                </c:pt>
                <c:pt idx="173">
                  <c:v>35</c:v>
                </c:pt>
                <c:pt idx="174">
                  <c:v>35</c:v>
                </c:pt>
                <c:pt idx="175">
                  <c:v>35</c:v>
                </c:pt>
                <c:pt idx="176">
                  <c:v>35</c:v>
                </c:pt>
                <c:pt idx="177">
                  <c:v>34</c:v>
                </c:pt>
                <c:pt idx="178">
                  <c:v>34</c:v>
                </c:pt>
                <c:pt idx="179">
                  <c:v>34</c:v>
                </c:pt>
                <c:pt idx="180">
                  <c:v>34</c:v>
                </c:pt>
                <c:pt idx="181">
                  <c:v>34</c:v>
                </c:pt>
                <c:pt idx="182">
                  <c:v>34</c:v>
                </c:pt>
                <c:pt idx="183">
                  <c:v>34</c:v>
                </c:pt>
                <c:pt idx="184">
                  <c:v>34</c:v>
                </c:pt>
                <c:pt idx="185">
                  <c:v>34</c:v>
                </c:pt>
                <c:pt idx="186">
                  <c:v>34</c:v>
                </c:pt>
                <c:pt idx="187">
                  <c:v>33</c:v>
                </c:pt>
                <c:pt idx="188">
                  <c:v>33</c:v>
                </c:pt>
                <c:pt idx="189">
                  <c:v>32.5</c:v>
                </c:pt>
                <c:pt idx="190">
                  <c:v>32.5</c:v>
                </c:pt>
                <c:pt idx="191">
                  <c:v>32.5</c:v>
                </c:pt>
                <c:pt idx="192">
                  <c:v>32.5</c:v>
                </c:pt>
                <c:pt idx="193">
                  <c:v>32.5</c:v>
                </c:pt>
                <c:pt idx="194">
                  <c:v>32.5</c:v>
                </c:pt>
                <c:pt idx="195">
                  <c:v>32.5</c:v>
                </c:pt>
                <c:pt idx="196">
                  <c:v>32.5</c:v>
                </c:pt>
                <c:pt idx="197">
                  <c:v>32.5</c:v>
                </c:pt>
                <c:pt idx="198">
                  <c:v>34</c:v>
                </c:pt>
                <c:pt idx="199">
                  <c:v>34</c:v>
                </c:pt>
                <c:pt idx="200">
                  <c:v>34</c:v>
                </c:pt>
                <c:pt idx="201">
                  <c:v>34</c:v>
                </c:pt>
                <c:pt idx="202">
                  <c:v>32.5</c:v>
                </c:pt>
                <c:pt idx="203">
                  <c:v>32.5</c:v>
                </c:pt>
                <c:pt idx="204">
                  <c:v>32.5</c:v>
                </c:pt>
                <c:pt idx="205">
                  <c:v>32.5</c:v>
                </c:pt>
                <c:pt idx="206">
                  <c:v>32.5</c:v>
                </c:pt>
                <c:pt idx="207">
                  <c:v>32.5</c:v>
                </c:pt>
                <c:pt idx="208">
                  <c:v>32.5</c:v>
                </c:pt>
                <c:pt idx="209">
                  <c:v>32.5</c:v>
                </c:pt>
                <c:pt idx="210">
                  <c:v>31</c:v>
                </c:pt>
                <c:pt idx="211">
                  <c:v>31</c:v>
                </c:pt>
                <c:pt idx="212">
                  <c:v>31</c:v>
                </c:pt>
                <c:pt idx="213">
                  <c:v>31</c:v>
                </c:pt>
                <c:pt idx="214">
                  <c:v>31</c:v>
                </c:pt>
                <c:pt idx="215">
                  <c:v>31</c:v>
                </c:pt>
                <c:pt idx="216">
                  <c:v>31</c:v>
                </c:pt>
                <c:pt idx="217">
                  <c:v>31</c:v>
                </c:pt>
                <c:pt idx="218">
                  <c:v>31</c:v>
                </c:pt>
                <c:pt idx="219">
                  <c:v>31</c:v>
                </c:pt>
                <c:pt idx="220">
                  <c:v>31</c:v>
                </c:pt>
                <c:pt idx="221">
                  <c:v>31</c:v>
                </c:pt>
                <c:pt idx="222">
                  <c:v>31</c:v>
                </c:pt>
                <c:pt idx="223">
                  <c:v>31</c:v>
                </c:pt>
                <c:pt idx="224">
                  <c:v>31</c:v>
                </c:pt>
                <c:pt idx="225">
                  <c:v>31</c:v>
                </c:pt>
                <c:pt idx="226">
                  <c:v>31</c:v>
                </c:pt>
                <c:pt idx="227">
                  <c:v>31</c:v>
                </c:pt>
                <c:pt idx="228">
                  <c:v>31</c:v>
                </c:pt>
                <c:pt idx="229">
                  <c:v>31</c:v>
                </c:pt>
                <c:pt idx="230">
                  <c:v>31</c:v>
                </c:pt>
                <c:pt idx="231">
                  <c:v>31</c:v>
                </c:pt>
                <c:pt idx="232">
                  <c:v>31</c:v>
                </c:pt>
                <c:pt idx="233">
                  <c:v>31</c:v>
                </c:pt>
                <c:pt idx="234">
                  <c:v>31</c:v>
                </c:pt>
                <c:pt idx="235">
                  <c:v>31</c:v>
                </c:pt>
                <c:pt idx="236">
                  <c:v>31</c:v>
                </c:pt>
                <c:pt idx="237">
                  <c:v>31</c:v>
                </c:pt>
                <c:pt idx="238">
                  <c:v>31</c:v>
                </c:pt>
                <c:pt idx="239">
                  <c:v>31</c:v>
                </c:pt>
                <c:pt idx="240">
                  <c:v>31</c:v>
                </c:pt>
                <c:pt idx="241">
                  <c:v>31</c:v>
                </c:pt>
                <c:pt idx="242">
                  <c:v>31</c:v>
                </c:pt>
                <c:pt idx="243">
                  <c:v>31</c:v>
                </c:pt>
                <c:pt idx="244">
                  <c:v>31</c:v>
                </c:pt>
                <c:pt idx="245">
                  <c:v>31</c:v>
                </c:pt>
                <c:pt idx="246">
                  <c:v>31</c:v>
                </c:pt>
                <c:pt idx="247">
                  <c:v>31</c:v>
                </c:pt>
                <c:pt idx="248">
                  <c:v>31</c:v>
                </c:pt>
                <c:pt idx="249">
                  <c:v>31</c:v>
                </c:pt>
                <c:pt idx="250">
                  <c:v>33</c:v>
                </c:pt>
                <c:pt idx="251">
                  <c:v>33</c:v>
                </c:pt>
                <c:pt idx="252">
                  <c:v>33</c:v>
                </c:pt>
                <c:pt idx="253">
                  <c:v>33</c:v>
                </c:pt>
                <c:pt idx="254">
                  <c:v>36</c:v>
                </c:pt>
                <c:pt idx="255">
                  <c:v>36</c:v>
                </c:pt>
                <c:pt idx="256">
                  <c:v>36</c:v>
                </c:pt>
                <c:pt idx="257">
                  <c:v>36</c:v>
                </c:pt>
                <c:pt idx="258">
                  <c:v>41</c:v>
                </c:pt>
                <c:pt idx="259">
                  <c:v>41</c:v>
                </c:pt>
                <c:pt idx="260">
                  <c:v>41</c:v>
                </c:pt>
                <c:pt idx="261">
                  <c:v>41</c:v>
                </c:pt>
                <c:pt idx="262">
                  <c:v>41</c:v>
                </c:pt>
                <c:pt idx="263">
                  <c:v>41</c:v>
                </c:pt>
                <c:pt idx="264">
                  <c:v>41</c:v>
                </c:pt>
                <c:pt idx="265">
                  <c:v>41</c:v>
                </c:pt>
                <c:pt idx="266">
                  <c:v>41</c:v>
                </c:pt>
                <c:pt idx="267">
                  <c:v>41</c:v>
                </c:pt>
                <c:pt idx="268">
                  <c:v>41</c:v>
                </c:pt>
                <c:pt idx="269">
                  <c:v>41</c:v>
                </c:pt>
                <c:pt idx="270">
                  <c:v>41</c:v>
                </c:pt>
                <c:pt idx="271">
                  <c:v>41</c:v>
                </c:pt>
                <c:pt idx="272">
                  <c:v>41</c:v>
                </c:pt>
                <c:pt idx="273">
                  <c:v>41</c:v>
                </c:pt>
                <c:pt idx="274">
                  <c:v>41</c:v>
                </c:pt>
                <c:pt idx="275">
                  <c:v>42</c:v>
                </c:pt>
                <c:pt idx="276">
                  <c:v>42</c:v>
                </c:pt>
                <c:pt idx="277">
                  <c:v>42</c:v>
                </c:pt>
                <c:pt idx="278">
                  <c:v>42</c:v>
                </c:pt>
                <c:pt idx="279">
                  <c:v>42</c:v>
                </c:pt>
                <c:pt idx="280">
                  <c:v>42</c:v>
                </c:pt>
                <c:pt idx="281">
                  <c:v>42</c:v>
                </c:pt>
                <c:pt idx="282">
                  <c:v>42</c:v>
                </c:pt>
                <c:pt idx="283">
                  <c:v>42</c:v>
                </c:pt>
                <c:pt idx="284">
                  <c:v>41.5</c:v>
                </c:pt>
                <c:pt idx="285">
                  <c:v>41.5</c:v>
                </c:pt>
                <c:pt idx="286">
                  <c:v>41.5</c:v>
                </c:pt>
                <c:pt idx="287">
                  <c:v>41.5</c:v>
                </c:pt>
                <c:pt idx="288">
                  <c:v>44.5</c:v>
                </c:pt>
                <c:pt idx="289">
                  <c:v>44.5</c:v>
                </c:pt>
                <c:pt idx="290">
                  <c:v>44.5</c:v>
                </c:pt>
                <c:pt idx="291">
                  <c:v>44.5</c:v>
                </c:pt>
                <c:pt idx="292">
                  <c:v>44.5</c:v>
                </c:pt>
                <c:pt idx="293">
                  <c:v>44.5</c:v>
                </c:pt>
                <c:pt idx="294">
                  <c:v>44.5</c:v>
                </c:pt>
                <c:pt idx="295">
                  <c:v>44.5</c:v>
                </c:pt>
                <c:pt idx="296">
                  <c:v>44.5</c:v>
                </c:pt>
                <c:pt idx="297">
                  <c:v>44.5</c:v>
                </c:pt>
                <c:pt idx="298">
                  <c:v>44.5</c:v>
                </c:pt>
                <c:pt idx="299">
                  <c:v>44.5</c:v>
                </c:pt>
                <c:pt idx="300">
                  <c:v>44.5</c:v>
                </c:pt>
                <c:pt idx="301">
                  <c:v>44.5</c:v>
                </c:pt>
                <c:pt idx="302">
                  <c:v>44.5</c:v>
                </c:pt>
                <c:pt idx="303">
                  <c:v>44.5</c:v>
                </c:pt>
                <c:pt idx="304">
                  <c:v>44.5</c:v>
                </c:pt>
                <c:pt idx="305">
                  <c:v>44.5</c:v>
                </c:pt>
                <c:pt idx="307">
                  <c:v>46.5</c:v>
                </c:pt>
                <c:pt idx="308">
                  <c:v>46.5</c:v>
                </c:pt>
                <c:pt idx="309">
                  <c:v>46.5</c:v>
                </c:pt>
                <c:pt idx="310">
                  <c:v>48.5</c:v>
                </c:pt>
                <c:pt idx="311">
                  <c:v>48.5</c:v>
                </c:pt>
                <c:pt idx="312">
                  <c:v>48.5</c:v>
                </c:pt>
                <c:pt idx="313">
                  <c:v>48.5</c:v>
                </c:pt>
                <c:pt idx="314">
                  <c:v>48.5</c:v>
                </c:pt>
                <c:pt idx="315">
                  <c:v>48.5</c:v>
                </c:pt>
                <c:pt idx="316">
                  <c:v>48.5</c:v>
                </c:pt>
                <c:pt idx="317">
                  <c:v>50.5</c:v>
                </c:pt>
                <c:pt idx="318">
                  <c:v>50.5</c:v>
                </c:pt>
                <c:pt idx="319">
                  <c:v>51.5</c:v>
                </c:pt>
                <c:pt idx="320">
                  <c:v>51.5</c:v>
                </c:pt>
                <c:pt idx="321">
                  <c:v>51.5</c:v>
                </c:pt>
                <c:pt idx="322">
                  <c:v>51.5</c:v>
                </c:pt>
                <c:pt idx="323">
                  <c:v>53.5</c:v>
                </c:pt>
                <c:pt idx="324">
                  <c:v>53.5</c:v>
                </c:pt>
                <c:pt idx="325">
                  <c:v>53.5</c:v>
                </c:pt>
                <c:pt idx="326">
                  <c:v>53.5</c:v>
                </c:pt>
                <c:pt idx="327">
                  <c:v>53.5</c:v>
                </c:pt>
                <c:pt idx="328">
                  <c:v>53.5</c:v>
                </c:pt>
                <c:pt idx="329">
                  <c:v>53.5</c:v>
                </c:pt>
                <c:pt idx="330">
                  <c:v>53.5</c:v>
                </c:pt>
                <c:pt idx="331">
                  <c:v>53.5</c:v>
                </c:pt>
                <c:pt idx="332">
                  <c:v>51.5</c:v>
                </c:pt>
                <c:pt idx="333">
                  <c:v>51.5</c:v>
                </c:pt>
                <c:pt idx="334">
                  <c:v>51.5</c:v>
                </c:pt>
                <c:pt idx="335">
                  <c:v>51.5</c:v>
                </c:pt>
                <c:pt idx="336">
                  <c:v>49.5</c:v>
                </c:pt>
                <c:pt idx="337">
                  <c:v>49.5</c:v>
                </c:pt>
                <c:pt idx="338">
                  <c:v>49.5</c:v>
                </c:pt>
                <c:pt idx="339">
                  <c:v>49.5</c:v>
                </c:pt>
                <c:pt idx="340">
                  <c:v>49.5</c:v>
                </c:pt>
                <c:pt idx="341">
                  <c:v>49.5</c:v>
                </c:pt>
                <c:pt idx="342">
                  <c:v>49.5</c:v>
                </c:pt>
                <c:pt idx="343">
                  <c:v>49.5</c:v>
                </c:pt>
                <c:pt idx="344">
                  <c:v>49.5</c:v>
                </c:pt>
                <c:pt idx="345">
                  <c:v>49.5</c:v>
                </c:pt>
                <c:pt idx="346">
                  <c:v>49.5</c:v>
                </c:pt>
                <c:pt idx="347">
                  <c:v>49.5</c:v>
                </c:pt>
                <c:pt idx="348">
                  <c:v>49.5</c:v>
                </c:pt>
                <c:pt idx="349">
                  <c:v>49.5</c:v>
                </c:pt>
                <c:pt idx="350">
                  <c:v>49.5</c:v>
                </c:pt>
                <c:pt idx="351">
                  <c:v>49.5</c:v>
                </c:pt>
                <c:pt idx="352">
                  <c:v>49.5</c:v>
                </c:pt>
                <c:pt idx="353">
                  <c:v>49.5</c:v>
                </c:pt>
                <c:pt idx="354">
                  <c:v>49.5</c:v>
                </c:pt>
                <c:pt idx="355">
                  <c:v>49.5</c:v>
                </c:pt>
                <c:pt idx="356">
                  <c:v>49.5</c:v>
                </c:pt>
                <c:pt idx="357">
                  <c:v>49.5</c:v>
                </c:pt>
                <c:pt idx="358">
                  <c:v>51.5</c:v>
                </c:pt>
                <c:pt idx="359">
                  <c:v>51.5</c:v>
                </c:pt>
                <c:pt idx="360">
                  <c:v>51.5</c:v>
                </c:pt>
                <c:pt idx="361">
                  <c:v>51.5</c:v>
                </c:pt>
                <c:pt idx="362">
                  <c:v>51.5</c:v>
                </c:pt>
                <c:pt idx="363">
                  <c:v>51.5</c:v>
                </c:pt>
                <c:pt idx="364">
                  <c:v>51.5</c:v>
                </c:pt>
                <c:pt idx="365">
                  <c:v>51.5</c:v>
                </c:pt>
                <c:pt idx="366">
                  <c:v>51.5</c:v>
                </c:pt>
                <c:pt idx="367">
                  <c:v>51.5</c:v>
                </c:pt>
                <c:pt idx="368">
                  <c:v>51.5</c:v>
                </c:pt>
                <c:pt idx="369">
                  <c:v>51.5</c:v>
                </c:pt>
                <c:pt idx="370">
                  <c:v>51.5</c:v>
                </c:pt>
                <c:pt idx="371">
                  <c:v>51.5</c:v>
                </c:pt>
                <c:pt idx="372">
                  <c:v>51.5</c:v>
                </c:pt>
                <c:pt idx="373">
                  <c:v>51.5</c:v>
                </c:pt>
                <c:pt idx="374">
                  <c:v>51.5</c:v>
                </c:pt>
                <c:pt idx="375">
                  <c:v>51.5</c:v>
                </c:pt>
                <c:pt idx="376">
                  <c:v>51.5</c:v>
                </c:pt>
                <c:pt idx="377">
                  <c:v>51.5</c:v>
                </c:pt>
                <c:pt idx="378">
                  <c:v>51.5</c:v>
                </c:pt>
                <c:pt idx="379">
                  <c:v>51.5</c:v>
                </c:pt>
                <c:pt idx="380">
                  <c:v>51.5</c:v>
                </c:pt>
                <c:pt idx="381">
                  <c:v>51.5</c:v>
                </c:pt>
                <c:pt idx="382">
                  <c:v>51.5</c:v>
                </c:pt>
                <c:pt idx="383">
                  <c:v>51.5</c:v>
                </c:pt>
                <c:pt idx="384">
                  <c:v>51.5</c:v>
                </c:pt>
                <c:pt idx="385">
                  <c:v>51.5</c:v>
                </c:pt>
                <c:pt idx="386">
                  <c:v>51.5</c:v>
                </c:pt>
                <c:pt idx="387">
                  <c:v>51.5</c:v>
                </c:pt>
                <c:pt idx="388">
                  <c:v>51</c:v>
                </c:pt>
                <c:pt idx="389">
                  <c:v>51</c:v>
                </c:pt>
                <c:pt idx="390">
                  <c:v>51</c:v>
                </c:pt>
                <c:pt idx="391">
                  <c:v>51</c:v>
                </c:pt>
                <c:pt idx="392">
                  <c:v>51</c:v>
                </c:pt>
                <c:pt idx="393">
                  <c:v>52.5</c:v>
                </c:pt>
                <c:pt idx="394">
                  <c:v>52.5</c:v>
                </c:pt>
                <c:pt idx="395">
                  <c:v>52.5</c:v>
                </c:pt>
                <c:pt idx="396">
                  <c:v>52.5</c:v>
                </c:pt>
                <c:pt idx="397">
                  <c:v>53</c:v>
                </c:pt>
                <c:pt idx="398">
                  <c:v>53</c:v>
                </c:pt>
                <c:pt idx="399">
                  <c:v>53</c:v>
                </c:pt>
                <c:pt idx="400">
                  <c:v>53</c:v>
                </c:pt>
                <c:pt idx="401">
                  <c:v>53</c:v>
                </c:pt>
                <c:pt idx="402">
                  <c:v>53</c:v>
                </c:pt>
                <c:pt idx="403">
                  <c:v>53</c:v>
                </c:pt>
                <c:pt idx="404">
                  <c:v>53</c:v>
                </c:pt>
                <c:pt idx="405">
                  <c:v>53</c:v>
                </c:pt>
                <c:pt idx="406">
                  <c:v>53</c:v>
                </c:pt>
                <c:pt idx="407">
                  <c:v>53</c:v>
                </c:pt>
                <c:pt idx="408">
                  <c:v>53</c:v>
                </c:pt>
                <c:pt idx="409">
                  <c:v>53</c:v>
                </c:pt>
                <c:pt idx="410">
                  <c:v>54</c:v>
                </c:pt>
                <c:pt idx="411">
                  <c:v>54</c:v>
                </c:pt>
                <c:pt idx="412">
                  <c:v>54</c:v>
                </c:pt>
                <c:pt idx="413">
                  <c:v>54</c:v>
                </c:pt>
                <c:pt idx="414">
                  <c:v>55</c:v>
                </c:pt>
                <c:pt idx="415">
                  <c:v>55</c:v>
                </c:pt>
                <c:pt idx="416">
                  <c:v>55</c:v>
                </c:pt>
                <c:pt idx="417">
                  <c:v>55</c:v>
                </c:pt>
                <c:pt idx="418">
                  <c:v>55</c:v>
                </c:pt>
                <c:pt idx="419">
                  <c:v>56</c:v>
                </c:pt>
                <c:pt idx="420">
                  <c:v>56</c:v>
                </c:pt>
                <c:pt idx="421">
                  <c:v>56</c:v>
                </c:pt>
                <c:pt idx="422">
                  <c:v>56</c:v>
                </c:pt>
                <c:pt idx="423">
                  <c:v>57</c:v>
                </c:pt>
                <c:pt idx="424">
                  <c:v>57</c:v>
                </c:pt>
                <c:pt idx="425">
                  <c:v>57</c:v>
                </c:pt>
                <c:pt idx="426">
                  <c:v>57</c:v>
                </c:pt>
                <c:pt idx="427">
                  <c:v>57</c:v>
                </c:pt>
                <c:pt idx="428">
                  <c:v>57</c:v>
                </c:pt>
                <c:pt idx="429">
                  <c:v>57</c:v>
                </c:pt>
                <c:pt idx="430">
                  <c:v>57</c:v>
                </c:pt>
                <c:pt idx="431">
                  <c:v>57</c:v>
                </c:pt>
                <c:pt idx="432">
                  <c:v>57</c:v>
                </c:pt>
                <c:pt idx="433">
                  <c:v>57</c:v>
                </c:pt>
                <c:pt idx="434">
                  <c:v>57</c:v>
                </c:pt>
                <c:pt idx="435">
                  <c:v>57</c:v>
                </c:pt>
                <c:pt idx="436">
                  <c:v>57</c:v>
                </c:pt>
                <c:pt idx="437">
                  <c:v>57</c:v>
                </c:pt>
                <c:pt idx="438">
                  <c:v>57</c:v>
                </c:pt>
                <c:pt idx="439">
                  <c:v>57</c:v>
                </c:pt>
                <c:pt idx="440">
                  <c:v>57</c:v>
                </c:pt>
                <c:pt idx="441">
                  <c:v>57</c:v>
                </c:pt>
                <c:pt idx="442">
                  <c:v>57</c:v>
                </c:pt>
                <c:pt idx="443">
                  <c:v>57</c:v>
                </c:pt>
                <c:pt idx="444">
                  <c:v>57</c:v>
                </c:pt>
                <c:pt idx="445">
                  <c:v>55</c:v>
                </c:pt>
                <c:pt idx="446">
                  <c:v>55</c:v>
                </c:pt>
                <c:pt idx="447">
                  <c:v>55</c:v>
                </c:pt>
                <c:pt idx="448">
                  <c:v>55</c:v>
                </c:pt>
                <c:pt idx="449">
                  <c:v>54</c:v>
                </c:pt>
                <c:pt idx="450">
                  <c:v>54</c:v>
                </c:pt>
                <c:pt idx="451">
                  <c:v>54</c:v>
                </c:pt>
                <c:pt idx="452">
                  <c:v>54</c:v>
                </c:pt>
                <c:pt idx="453">
                  <c:v>54</c:v>
                </c:pt>
                <c:pt idx="454">
                  <c:v>53</c:v>
                </c:pt>
                <c:pt idx="455">
                  <c:v>53</c:v>
                </c:pt>
                <c:pt idx="456">
                  <c:v>53</c:v>
                </c:pt>
                <c:pt idx="457">
                  <c:v>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6F8-49C6-9B56-CDFC880A3FCE}"/>
            </c:ext>
          </c:extLst>
        </c:ser>
        <c:ser>
          <c:idx val="2"/>
          <c:order val="2"/>
          <c:tx>
            <c:strRef>
              <c:f>圖片順序!$N$1</c:f>
              <c:strCache>
                <c:ptCount val="1"/>
                <c:pt idx="0">
                  <c:v>POY 115d(大盤價)</c:v>
                </c:pt>
              </c:strCache>
            </c:strRef>
          </c:tx>
          <c:marker>
            <c:symbol val="none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圖片順序!$N$412:$N$931</c:f>
              <c:numCache>
                <c:formatCode>#,##0</c:formatCode>
                <c:ptCount val="520"/>
                <c:pt idx="0">
                  <c:v>36</c:v>
                </c:pt>
                <c:pt idx="1">
                  <c:v>36</c:v>
                </c:pt>
                <c:pt idx="2">
                  <c:v>37</c:v>
                </c:pt>
                <c:pt idx="3">
                  <c:v>37</c:v>
                </c:pt>
                <c:pt idx="4">
                  <c:v>37</c:v>
                </c:pt>
                <c:pt idx="5">
                  <c:v>37</c:v>
                </c:pt>
                <c:pt idx="6">
                  <c:v>37</c:v>
                </c:pt>
                <c:pt idx="7">
                  <c:v>37</c:v>
                </c:pt>
                <c:pt idx="8">
                  <c:v>37</c:v>
                </c:pt>
                <c:pt idx="9">
                  <c:v>37</c:v>
                </c:pt>
                <c:pt idx="10">
                  <c:v>37</c:v>
                </c:pt>
                <c:pt idx="11">
                  <c:v>37</c:v>
                </c:pt>
                <c:pt idx="12">
                  <c:v>37</c:v>
                </c:pt>
                <c:pt idx="13">
                  <c:v>37</c:v>
                </c:pt>
                <c:pt idx="14">
                  <c:v>37</c:v>
                </c:pt>
                <c:pt idx="15">
                  <c:v>37</c:v>
                </c:pt>
                <c:pt idx="16">
                  <c:v>37</c:v>
                </c:pt>
                <c:pt idx="17">
                  <c:v>37</c:v>
                </c:pt>
                <c:pt idx="18">
                  <c:v>37</c:v>
                </c:pt>
                <c:pt idx="19">
                  <c:v>37</c:v>
                </c:pt>
                <c:pt idx="20">
                  <c:v>37</c:v>
                </c:pt>
                <c:pt idx="21">
                  <c:v>37</c:v>
                </c:pt>
                <c:pt idx="22">
                  <c:v>37</c:v>
                </c:pt>
                <c:pt idx="23">
                  <c:v>37</c:v>
                </c:pt>
                <c:pt idx="25">
                  <c:v>37</c:v>
                </c:pt>
                <c:pt idx="26">
                  <c:v>37</c:v>
                </c:pt>
                <c:pt idx="27">
                  <c:v>37</c:v>
                </c:pt>
                <c:pt idx="28">
                  <c:v>37</c:v>
                </c:pt>
                <c:pt idx="29">
                  <c:v>37</c:v>
                </c:pt>
                <c:pt idx="30">
                  <c:v>37</c:v>
                </c:pt>
                <c:pt idx="31">
                  <c:v>37</c:v>
                </c:pt>
                <c:pt idx="32">
                  <c:v>37</c:v>
                </c:pt>
                <c:pt idx="33">
                  <c:v>37</c:v>
                </c:pt>
                <c:pt idx="34">
                  <c:v>37</c:v>
                </c:pt>
                <c:pt idx="35">
                  <c:v>37</c:v>
                </c:pt>
                <c:pt idx="36">
                  <c:v>37</c:v>
                </c:pt>
                <c:pt idx="38">
                  <c:v>37</c:v>
                </c:pt>
                <c:pt idx="39">
                  <c:v>37</c:v>
                </c:pt>
                <c:pt idx="40">
                  <c:v>37</c:v>
                </c:pt>
                <c:pt idx="41">
                  <c:v>37</c:v>
                </c:pt>
                <c:pt idx="42">
                  <c:v>38</c:v>
                </c:pt>
                <c:pt idx="43">
                  <c:v>38</c:v>
                </c:pt>
                <c:pt idx="44">
                  <c:v>38</c:v>
                </c:pt>
                <c:pt idx="45">
                  <c:v>38</c:v>
                </c:pt>
                <c:pt idx="46">
                  <c:v>40</c:v>
                </c:pt>
                <c:pt idx="47">
                  <c:v>40</c:v>
                </c:pt>
                <c:pt idx="48">
                  <c:v>40</c:v>
                </c:pt>
                <c:pt idx="49">
                  <c:v>40</c:v>
                </c:pt>
                <c:pt idx="50">
                  <c:v>39</c:v>
                </c:pt>
                <c:pt idx="51">
                  <c:v>39</c:v>
                </c:pt>
                <c:pt idx="52">
                  <c:v>39</c:v>
                </c:pt>
                <c:pt idx="53">
                  <c:v>39</c:v>
                </c:pt>
                <c:pt idx="54">
                  <c:v>39</c:v>
                </c:pt>
                <c:pt idx="55">
                  <c:v>39</c:v>
                </c:pt>
                <c:pt idx="56">
                  <c:v>39</c:v>
                </c:pt>
                <c:pt idx="57">
                  <c:v>39</c:v>
                </c:pt>
                <c:pt idx="58">
                  <c:v>39</c:v>
                </c:pt>
                <c:pt idx="59">
                  <c:v>38</c:v>
                </c:pt>
                <c:pt idx="60">
                  <c:v>38</c:v>
                </c:pt>
                <c:pt idx="61">
                  <c:v>38</c:v>
                </c:pt>
                <c:pt idx="62">
                  <c:v>38</c:v>
                </c:pt>
                <c:pt idx="63">
                  <c:v>38</c:v>
                </c:pt>
                <c:pt idx="64">
                  <c:v>38</c:v>
                </c:pt>
                <c:pt idx="65">
                  <c:v>38</c:v>
                </c:pt>
                <c:pt idx="66">
                  <c:v>38</c:v>
                </c:pt>
                <c:pt idx="67">
                  <c:v>38</c:v>
                </c:pt>
                <c:pt idx="68">
                  <c:v>38</c:v>
                </c:pt>
                <c:pt idx="69">
                  <c:v>38</c:v>
                </c:pt>
                <c:pt idx="70">
                  <c:v>38</c:v>
                </c:pt>
                <c:pt idx="71">
                  <c:v>39</c:v>
                </c:pt>
                <c:pt idx="72">
                  <c:v>39</c:v>
                </c:pt>
                <c:pt idx="73">
                  <c:v>39</c:v>
                </c:pt>
                <c:pt idx="74">
                  <c:v>39</c:v>
                </c:pt>
                <c:pt idx="75">
                  <c:v>39</c:v>
                </c:pt>
                <c:pt idx="76">
                  <c:v>39</c:v>
                </c:pt>
                <c:pt idx="77">
                  <c:v>39</c:v>
                </c:pt>
                <c:pt idx="78">
                  <c:v>39</c:v>
                </c:pt>
                <c:pt idx="79">
                  <c:v>39</c:v>
                </c:pt>
                <c:pt idx="80">
                  <c:v>39</c:v>
                </c:pt>
                <c:pt idx="81">
                  <c:v>39</c:v>
                </c:pt>
                <c:pt idx="82">
                  <c:v>39</c:v>
                </c:pt>
                <c:pt idx="83">
                  <c:v>39</c:v>
                </c:pt>
                <c:pt idx="84">
                  <c:v>39.5</c:v>
                </c:pt>
                <c:pt idx="85">
                  <c:v>39.5</c:v>
                </c:pt>
                <c:pt idx="86">
                  <c:v>39.5</c:v>
                </c:pt>
                <c:pt idx="87">
                  <c:v>39.5</c:v>
                </c:pt>
                <c:pt idx="88">
                  <c:v>41</c:v>
                </c:pt>
                <c:pt idx="89">
                  <c:v>41</c:v>
                </c:pt>
                <c:pt idx="90">
                  <c:v>41</c:v>
                </c:pt>
                <c:pt idx="91">
                  <c:v>41</c:v>
                </c:pt>
                <c:pt idx="92">
                  <c:v>41</c:v>
                </c:pt>
                <c:pt idx="93">
                  <c:v>42</c:v>
                </c:pt>
                <c:pt idx="94">
                  <c:v>42</c:v>
                </c:pt>
                <c:pt idx="95">
                  <c:v>42</c:v>
                </c:pt>
                <c:pt idx="96">
                  <c:v>42</c:v>
                </c:pt>
                <c:pt idx="97">
                  <c:v>42</c:v>
                </c:pt>
                <c:pt idx="98">
                  <c:v>42</c:v>
                </c:pt>
                <c:pt idx="99">
                  <c:v>42</c:v>
                </c:pt>
                <c:pt idx="100">
                  <c:v>42</c:v>
                </c:pt>
                <c:pt idx="101">
                  <c:v>43</c:v>
                </c:pt>
                <c:pt idx="102">
                  <c:v>43</c:v>
                </c:pt>
                <c:pt idx="103">
                  <c:v>43</c:v>
                </c:pt>
                <c:pt idx="104">
                  <c:v>43</c:v>
                </c:pt>
                <c:pt idx="105">
                  <c:v>43</c:v>
                </c:pt>
                <c:pt idx="106">
                  <c:v>43</c:v>
                </c:pt>
                <c:pt idx="107">
                  <c:v>43</c:v>
                </c:pt>
                <c:pt idx="108">
                  <c:v>43</c:v>
                </c:pt>
                <c:pt idx="109">
                  <c:v>43</c:v>
                </c:pt>
                <c:pt idx="110">
                  <c:v>44</c:v>
                </c:pt>
                <c:pt idx="111">
                  <c:v>44</c:v>
                </c:pt>
                <c:pt idx="112">
                  <c:v>44</c:v>
                </c:pt>
                <c:pt idx="113">
                  <c:v>44</c:v>
                </c:pt>
                <c:pt idx="114">
                  <c:v>44</c:v>
                </c:pt>
                <c:pt idx="115">
                  <c:v>44</c:v>
                </c:pt>
                <c:pt idx="116">
                  <c:v>44</c:v>
                </c:pt>
                <c:pt idx="117">
                  <c:v>44</c:v>
                </c:pt>
                <c:pt idx="118">
                  <c:v>44</c:v>
                </c:pt>
                <c:pt idx="119">
                  <c:v>44</c:v>
                </c:pt>
                <c:pt idx="120">
                  <c:v>44</c:v>
                </c:pt>
                <c:pt idx="121">
                  <c:v>44</c:v>
                </c:pt>
                <c:pt idx="122">
                  <c:v>44</c:v>
                </c:pt>
                <c:pt idx="123">
                  <c:v>44</c:v>
                </c:pt>
                <c:pt idx="124">
                  <c:v>44.5</c:v>
                </c:pt>
                <c:pt idx="125">
                  <c:v>44.5</c:v>
                </c:pt>
                <c:pt idx="126">
                  <c:v>44.5</c:v>
                </c:pt>
                <c:pt idx="127">
                  <c:v>44.5</c:v>
                </c:pt>
                <c:pt idx="128">
                  <c:v>50</c:v>
                </c:pt>
                <c:pt idx="129">
                  <c:v>50</c:v>
                </c:pt>
                <c:pt idx="130">
                  <c:v>50</c:v>
                </c:pt>
                <c:pt idx="131">
                  <c:v>50</c:v>
                </c:pt>
                <c:pt idx="132">
                  <c:v>52</c:v>
                </c:pt>
                <c:pt idx="133">
                  <c:v>52</c:v>
                </c:pt>
                <c:pt idx="134">
                  <c:v>52</c:v>
                </c:pt>
                <c:pt idx="135">
                  <c:v>52</c:v>
                </c:pt>
                <c:pt idx="136">
                  <c:v>48</c:v>
                </c:pt>
                <c:pt idx="137">
                  <c:v>48</c:v>
                </c:pt>
                <c:pt idx="138">
                  <c:v>48</c:v>
                </c:pt>
                <c:pt idx="139">
                  <c:v>48</c:v>
                </c:pt>
                <c:pt idx="140">
                  <c:v>48</c:v>
                </c:pt>
                <c:pt idx="141">
                  <c:v>44</c:v>
                </c:pt>
                <c:pt idx="142">
                  <c:v>44</c:v>
                </c:pt>
                <c:pt idx="143">
                  <c:v>44</c:v>
                </c:pt>
                <c:pt idx="144">
                  <c:v>44</c:v>
                </c:pt>
                <c:pt idx="145">
                  <c:v>42</c:v>
                </c:pt>
                <c:pt idx="146">
                  <c:v>42</c:v>
                </c:pt>
                <c:pt idx="147">
                  <c:v>42</c:v>
                </c:pt>
                <c:pt idx="148">
                  <c:v>42</c:v>
                </c:pt>
                <c:pt idx="149">
                  <c:v>42</c:v>
                </c:pt>
                <c:pt idx="150">
                  <c:v>43</c:v>
                </c:pt>
                <c:pt idx="151">
                  <c:v>43</c:v>
                </c:pt>
                <c:pt idx="152">
                  <c:v>43</c:v>
                </c:pt>
                <c:pt idx="153">
                  <c:v>43</c:v>
                </c:pt>
                <c:pt idx="154">
                  <c:v>43</c:v>
                </c:pt>
                <c:pt idx="155">
                  <c:v>43</c:v>
                </c:pt>
                <c:pt idx="156">
                  <c:v>43</c:v>
                </c:pt>
                <c:pt idx="157">
                  <c:v>43</c:v>
                </c:pt>
                <c:pt idx="158">
                  <c:v>43</c:v>
                </c:pt>
                <c:pt idx="159">
                  <c:v>43</c:v>
                </c:pt>
                <c:pt idx="160">
                  <c:v>43</c:v>
                </c:pt>
                <c:pt idx="161">
                  <c:v>43</c:v>
                </c:pt>
                <c:pt idx="162">
                  <c:v>42</c:v>
                </c:pt>
                <c:pt idx="163">
                  <c:v>42</c:v>
                </c:pt>
                <c:pt idx="164">
                  <c:v>42</c:v>
                </c:pt>
                <c:pt idx="165">
                  <c:v>42</c:v>
                </c:pt>
                <c:pt idx="166">
                  <c:v>42</c:v>
                </c:pt>
                <c:pt idx="167">
                  <c:v>40</c:v>
                </c:pt>
                <c:pt idx="168">
                  <c:v>40</c:v>
                </c:pt>
                <c:pt idx="169">
                  <c:v>40</c:v>
                </c:pt>
                <c:pt idx="170">
                  <c:v>40</c:v>
                </c:pt>
                <c:pt idx="171">
                  <c:v>39</c:v>
                </c:pt>
                <c:pt idx="172">
                  <c:v>39</c:v>
                </c:pt>
                <c:pt idx="173">
                  <c:v>39</c:v>
                </c:pt>
                <c:pt idx="174">
                  <c:v>39</c:v>
                </c:pt>
                <c:pt idx="175">
                  <c:v>38</c:v>
                </c:pt>
                <c:pt idx="176">
                  <c:v>38</c:v>
                </c:pt>
                <c:pt idx="177">
                  <c:v>38</c:v>
                </c:pt>
                <c:pt idx="178">
                  <c:v>38</c:v>
                </c:pt>
                <c:pt idx="179">
                  <c:v>38</c:v>
                </c:pt>
                <c:pt idx="180">
                  <c:v>37</c:v>
                </c:pt>
                <c:pt idx="181">
                  <c:v>37</c:v>
                </c:pt>
                <c:pt idx="182">
                  <c:v>37</c:v>
                </c:pt>
                <c:pt idx="183">
                  <c:v>37</c:v>
                </c:pt>
                <c:pt idx="184">
                  <c:v>37</c:v>
                </c:pt>
                <c:pt idx="185">
                  <c:v>37</c:v>
                </c:pt>
                <c:pt idx="186">
                  <c:v>37</c:v>
                </c:pt>
                <c:pt idx="187">
                  <c:v>37</c:v>
                </c:pt>
                <c:pt idx="188">
                  <c:v>37</c:v>
                </c:pt>
                <c:pt idx="189">
                  <c:v>36</c:v>
                </c:pt>
                <c:pt idx="190">
                  <c:v>36</c:v>
                </c:pt>
                <c:pt idx="191">
                  <c:v>36</c:v>
                </c:pt>
                <c:pt idx="192">
                  <c:v>36</c:v>
                </c:pt>
                <c:pt idx="193">
                  <c:v>35</c:v>
                </c:pt>
                <c:pt idx="194">
                  <c:v>35</c:v>
                </c:pt>
                <c:pt idx="195">
                  <c:v>35</c:v>
                </c:pt>
                <c:pt idx="196">
                  <c:v>35</c:v>
                </c:pt>
                <c:pt idx="197">
                  <c:v>35</c:v>
                </c:pt>
                <c:pt idx="198">
                  <c:v>35</c:v>
                </c:pt>
                <c:pt idx="199">
                  <c:v>35</c:v>
                </c:pt>
                <c:pt idx="200">
                  <c:v>35</c:v>
                </c:pt>
                <c:pt idx="201">
                  <c:v>35</c:v>
                </c:pt>
                <c:pt idx="202">
                  <c:v>35</c:v>
                </c:pt>
                <c:pt idx="203">
                  <c:v>35</c:v>
                </c:pt>
                <c:pt idx="204">
                  <c:v>35</c:v>
                </c:pt>
                <c:pt idx="205">
                  <c:v>35</c:v>
                </c:pt>
                <c:pt idx="206">
                  <c:v>34</c:v>
                </c:pt>
                <c:pt idx="207">
                  <c:v>34</c:v>
                </c:pt>
                <c:pt idx="208">
                  <c:v>34</c:v>
                </c:pt>
                <c:pt idx="209">
                  <c:v>34</c:v>
                </c:pt>
                <c:pt idx="210">
                  <c:v>31</c:v>
                </c:pt>
                <c:pt idx="211">
                  <c:v>31</c:v>
                </c:pt>
                <c:pt idx="212">
                  <c:v>31</c:v>
                </c:pt>
                <c:pt idx="213">
                  <c:v>31</c:v>
                </c:pt>
                <c:pt idx="214">
                  <c:v>31</c:v>
                </c:pt>
                <c:pt idx="215">
                  <c:v>28</c:v>
                </c:pt>
                <c:pt idx="216">
                  <c:v>28</c:v>
                </c:pt>
                <c:pt idx="217">
                  <c:v>28</c:v>
                </c:pt>
                <c:pt idx="218">
                  <c:v>28</c:v>
                </c:pt>
                <c:pt idx="219">
                  <c:v>28</c:v>
                </c:pt>
                <c:pt idx="220">
                  <c:v>28</c:v>
                </c:pt>
                <c:pt idx="221">
                  <c:v>28</c:v>
                </c:pt>
                <c:pt idx="222">
                  <c:v>28</c:v>
                </c:pt>
                <c:pt idx="223">
                  <c:v>28</c:v>
                </c:pt>
                <c:pt idx="224">
                  <c:v>28</c:v>
                </c:pt>
                <c:pt idx="225">
                  <c:v>28</c:v>
                </c:pt>
                <c:pt idx="226">
                  <c:v>28</c:v>
                </c:pt>
                <c:pt idx="227">
                  <c:v>28</c:v>
                </c:pt>
                <c:pt idx="228">
                  <c:v>28</c:v>
                </c:pt>
                <c:pt idx="229">
                  <c:v>28</c:v>
                </c:pt>
                <c:pt idx="230">
                  <c:v>28</c:v>
                </c:pt>
                <c:pt idx="231">
                  <c:v>28</c:v>
                </c:pt>
                <c:pt idx="232">
                  <c:v>28</c:v>
                </c:pt>
                <c:pt idx="233">
                  <c:v>28</c:v>
                </c:pt>
                <c:pt idx="234">
                  <c:v>28</c:v>
                </c:pt>
                <c:pt idx="235">
                  <c:v>28</c:v>
                </c:pt>
                <c:pt idx="236">
                  <c:v>28</c:v>
                </c:pt>
                <c:pt idx="237">
                  <c:v>28</c:v>
                </c:pt>
                <c:pt idx="238">
                  <c:v>28</c:v>
                </c:pt>
                <c:pt idx="239">
                  <c:v>28</c:v>
                </c:pt>
                <c:pt idx="240">
                  <c:v>28</c:v>
                </c:pt>
                <c:pt idx="241">
                  <c:v>28</c:v>
                </c:pt>
                <c:pt idx="242">
                  <c:v>28</c:v>
                </c:pt>
                <c:pt idx="243">
                  <c:v>28</c:v>
                </c:pt>
                <c:pt idx="244">
                  <c:v>28</c:v>
                </c:pt>
                <c:pt idx="245">
                  <c:v>29</c:v>
                </c:pt>
                <c:pt idx="246">
                  <c:v>29</c:v>
                </c:pt>
                <c:pt idx="247">
                  <c:v>29</c:v>
                </c:pt>
                <c:pt idx="248">
                  <c:v>29</c:v>
                </c:pt>
                <c:pt idx="249">
                  <c:v>29</c:v>
                </c:pt>
                <c:pt idx="250">
                  <c:v>31</c:v>
                </c:pt>
                <c:pt idx="251">
                  <c:v>31</c:v>
                </c:pt>
                <c:pt idx="252">
                  <c:v>31</c:v>
                </c:pt>
                <c:pt idx="253">
                  <c:v>31</c:v>
                </c:pt>
                <c:pt idx="254">
                  <c:v>32</c:v>
                </c:pt>
                <c:pt idx="255">
                  <c:v>32</c:v>
                </c:pt>
                <c:pt idx="256">
                  <c:v>32</c:v>
                </c:pt>
                <c:pt idx="257">
                  <c:v>32</c:v>
                </c:pt>
                <c:pt idx="258">
                  <c:v>35</c:v>
                </c:pt>
                <c:pt idx="259">
                  <c:v>35</c:v>
                </c:pt>
                <c:pt idx="260">
                  <c:v>35</c:v>
                </c:pt>
                <c:pt idx="261">
                  <c:v>35</c:v>
                </c:pt>
                <c:pt idx="262">
                  <c:v>35</c:v>
                </c:pt>
                <c:pt idx="263">
                  <c:v>36</c:v>
                </c:pt>
                <c:pt idx="264">
                  <c:v>36</c:v>
                </c:pt>
                <c:pt idx="265">
                  <c:v>36</c:v>
                </c:pt>
                <c:pt idx="266">
                  <c:v>36</c:v>
                </c:pt>
                <c:pt idx="267">
                  <c:v>36</c:v>
                </c:pt>
                <c:pt idx="268">
                  <c:v>36</c:v>
                </c:pt>
                <c:pt idx="269">
                  <c:v>36</c:v>
                </c:pt>
                <c:pt idx="270">
                  <c:v>36</c:v>
                </c:pt>
                <c:pt idx="271">
                  <c:v>36</c:v>
                </c:pt>
                <c:pt idx="272">
                  <c:v>36</c:v>
                </c:pt>
                <c:pt idx="273">
                  <c:v>36</c:v>
                </c:pt>
                <c:pt idx="274">
                  <c:v>36</c:v>
                </c:pt>
                <c:pt idx="275">
                  <c:v>37</c:v>
                </c:pt>
                <c:pt idx="276">
                  <c:v>37</c:v>
                </c:pt>
                <c:pt idx="277">
                  <c:v>37</c:v>
                </c:pt>
                <c:pt idx="278">
                  <c:v>37</c:v>
                </c:pt>
                <c:pt idx="279">
                  <c:v>37</c:v>
                </c:pt>
                <c:pt idx="280">
                  <c:v>38</c:v>
                </c:pt>
                <c:pt idx="281">
                  <c:v>38</c:v>
                </c:pt>
                <c:pt idx="282">
                  <c:v>38</c:v>
                </c:pt>
                <c:pt idx="283">
                  <c:v>38</c:v>
                </c:pt>
                <c:pt idx="284">
                  <c:v>38</c:v>
                </c:pt>
                <c:pt idx="285">
                  <c:v>38</c:v>
                </c:pt>
                <c:pt idx="286">
                  <c:v>38</c:v>
                </c:pt>
                <c:pt idx="287">
                  <c:v>38</c:v>
                </c:pt>
                <c:pt idx="288">
                  <c:v>38</c:v>
                </c:pt>
                <c:pt idx="289">
                  <c:v>38.5</c:v>
                </c:pt>
                <c:pt idx="290">
                  <c:v>38.5</c:v>
                </c:pt>
                <c:pt idx="291">
                  <c:v>38.5</c:v>
                </c:pt>
                <c:pt idx="292">
                  <c:v>38.5</c:v>
                </c:pt>
                <c:pt idx="293">
                  <c:v>40</c:v>
                </c:pt>
                <c:pt idx="294">
                  <c:v>40</c:v>
                </c:pt>
                <c:pt idx="295">
                  <c:v>40</c:v>
                </c:pt>
                <c:pt idx="296">
                  <c:v>40</c:v>
                </c:pt>
                <c:pt idx="297">
                  <c:v>39</c:v>
                </c:pt>
                <c:pt idx="298">
                  <c:v>39</c:v>
                </c:pt>
                <c:pt idx="299">
                  <c:v>39</c:v>
                </c:pt>
                <c:pt idx="300">
                  <c:v>39</c:v>
                </c:pt>
                <c:pt idx="301">
                  <c:v>39</c:v>
                </c:pt>
                <c:pt idx="302">
                  <c:v>39</c:v>
                </c:pt>
                <c:pt idx="303">
                  <c:v>39</c:v>
                </c:pt>
                <c:pt idx="304">
                  <c:v>39</c:v>
                </c:pt>
                <c:pt idx="305">
                  <c:v>39</c:v>
                </c:pt>
                <c:pt idx="307">
                  <c:v>41</c:v>
                </c:pt>
                <c:pt idx="308">
                  <c:v>41</c:v>
                </c:pt>
                <c:pt idx="309">
                  <c:v>41</c:v>
                </c:pt>
                <c:pt idx="310">
                  <c:v>43</c:v>
                </c:pt>
                <c:pt idx="311">
                  <c:v>43</c:v>
                </c:pt>
                <c:pt idx="312">
                  <c:v>43</c:v>
                </c:pt>
                <c:pt idx="313">
                  <c:v>43</c:v>
                </c:pt>
                <c:pt idx="314">
                  <c:v>45</c:v>
                </c:pt>
                <c:pt idx="315">
                  <c:v>45</c:v>
                </c:pt>
                <c:pt idx="316">
                  <c:v>45</c:v>
                </c:pt>
                <c:pt idx="317">
                  <c:v>45</c:v>
                </c:pt>
                <c:pt idx="318">
                  <c:v>45</c:v>
                </c:pt>
                <c:pt idx="319">
                  <c:v>45</c:v>
                </c:pt>
                <c:pt idx="320">
                  <c:v>45</c:v>
                </c:pt>
                <c:pt idx="321">
                  <c:v>45</c:v>
                </c:pt>
                <c:pt idx="322">
                  <c:v>45</c:v>
                </c:pt>
                <c:pt idx="323">
                  <c:v>46</c:v>
                </c:pt>
                <c:pt idx="324">
                  <c:v>46</c:v>
                </c:pt>
                <c:pt idx="325">
                  <c:v>46</c:v>
                </c:pt>
                <c:pt idx="326">
                  <c:v>46</c:v>
                </c:pt>
                <c:pt idx="327">
                  <c:v>46</c:v>
                </c:pt>
                <c:pt idx="328">
                  <c:v>46</c:v>
                </c:pt>
                <c:pt idx="329">
                  <c:v>46</c:v>
                </c:pt>
                <c:pt idx="330">
                  <c:v>46</c:v>
                </c:pt>
                <c:pt idx="331">
                  <c:v>46</c:v>
                </c:pt>
                <c:pt idx="332">
                  <c:v>45</c:v>
                </c:pt>
                <c:pt idx="333">
                  <c:v>45</c:v>
                </c:pt>
                <c:pt idx="334">
                  <c:v>45</c:v>
                </c:pt>
                <c:pt idx="335">
                  <c:v>45</c:v>
                </c:pt>
                <c:pt idx="336">
                  <c:v>45</c:v>
                </c:pt>
                <c:pt idx="337">
                  <c:v>45</c:v>
                </c:pt>
                <c:pt idx="338">
                  <c:v>45</c:v>
                </c:pt>
                <c:pt idx="339">
                  <c:v>45</c:v>
                </c:pt>
                <c:pt idx="340">
                  <c:v>45</c:v>
                </c:pt>
                <c:pt idx="341">
                  <c:v>46</c:v>
                </c:pt>
                <c:pt idx="342">
                  <c:v>46</c:v>
                </c:pt>
                <c:pt idx="343">
                  <c:v>46</c:v>
                </c:pt>
                <c:pt idx="344">
                  <c:v>46</c:v>
                </c:pt>
                <c:pt idx="345">
                  <c:v>46</c:v>
                </c:pt>
                <c:pt idx="346">
                  <c:v>46</c:v>
                </c:pt>
                <c:pt idx="347">
                  <c:v>46</c:v>
                </c:pt>
                <c:pt idx="348">
                  <c:v>46</c:v>
                </c:pt>
                <c:pt idx="349">
                  <c:v>44</c:v>
                </c:pt>
                <c:pt idx="350">
                  <c:v>44</c:v>
                </c:pt>
                <c:pt idx="351">
                  <c:v>44</c:v>
                </c:pt>
                <c:pt idx="352">
                  <c:v>44</c:v>
                </c:pt>
                <c:pt idx="353">
                  <c:v>44</c:v>
                </c:pt>
                <c:pt idx="354">
                  <c:v>43</c:v>
                </c:pt>
                <c:pt idx="355">
                  <c:v>43</c:v>
                </c:pt>
                <c:pt idx="356">
                  <c:v>43</c:v>
                </c:pt>
                <c:pt idx="357">
                  <c:v>43</c:v>
                </c:pt>
                <c:pt idx="358">
                  <c:v>45</c:v>
                </c:pt>
                <c:pt idx="359">
                  <c:v>45</c:v>
                </c:pt>
                <c:pt idx="360">
                  <c:v>45</c:v>
                </c:pt>
                <c:pt idx="361">
                  <c:v>45</c:v>
                </c:pt>
                <c:pt idx="362">
                  <c:v>45</c:v>
                </c:pt>
                <c:pt idx="363">
                  <c:v>45</c:v>
                </c:pt>
                <c:pt idx="364">
                  <c:v>45</c:v>
                </c:pt>
                <c:pt idx="365">
                  <c:v>45</c:v>
                </c:pt>
                <c:pt idx="366">
                  <c:v>45</c:v>
                </c:pt>
                <c:pt idx="367">
                  <c:v>47</c:v>
                </c:pt>
                <c:pt idx="368">
                  <c:v>47</c:v>
                </c:pt>
                <c:pt idx="369">
                  <c:v>47</c:v>
                </c:pt>
                <c:pt idx="370">
                  <c:v>47</c:v>
                </c:pt>
                <c:pt idx="371">
                  <c:v>47</c:v>
                </c:pt>
                <c:pt idx="372">
                  <c:v>47</c:v>
                </c:pt>
                <c:pt idx="373">
                  <c:v>47</c:v>
                </c:pt>
                <c:pt idx="374">
                  <c:v>47</c:v>
                </c:pt>
                <c:pt idx="375">
                  <c:v>47</c:v>
                </c:pt>
                <c:pt idx="376">
                  <c:v>47</c:v>
                </c:pt>
                <c:pt idx="377">
                  <c:v>47</c:v>
                </c:pt>
                <c:pt idx="378">
                  <c:v>47</c:v>
                </c:pt>
                <c:pt idx="379">
                  <c:v>47</c:v>
                </c:pt>
                <c:pt idx="380">
                  <c:v>47</c:v>
                </c:pt>
                <c:pt idx="381">
                  <c:v>47</c:v>
                </c:pt>
                <c:pt idx="382">
                  <c:v>47</c:v>
                </c:pt>
                <c:pt idx="383">
                  <c:v>47</c:v>
                </c:pt>
                <c:pt idx="384">
                  <c:v>48</c:v>
                </c:pt>
                <c:pt idx="385">
                  <c:v>48</c:v>
                </c:pt>
                <c:pt idx="386">
                  <c:v>48</c:v>
                </c:pt>
                <c:pt idx="387">
                  <c:v>48</c:v>
                </c:pt>
                <c:pt idx="388">
                  <c:v>48</c:v>
                </c:pt>
                <c:pt idx="389">
                  <c:v>48</c:v>
                </c:pt>
                <c:pt idx="390">
                  <c:v>48</c:v>
                </c:pt>
                <c:pt idx="391">
                  <c:v>48</c:v>
                </c:pt>
                <c:pt idx="392">
                  <c:v>48</c:v>
                </c:pt>
                <c:pt idx="393">
                  <c:v>49</c:v>
                </c:pt>
                <c:pt idx="394">
                  <c:v>49</c:v>
                </c:pt>
                <c:pt idx="395">
                  <c:v>49</c:v>
                </c:pt>
                <c:pt idx="396">
                  <c:v>49</c:v>
                </c:pt>
                <c:pt idx="397">
                  <c:v>49</c:v>
                </c:pt>
                <c:pt idx="398">
                  <c:v>49</c:v>
                </c:pt>
                <c:pt idx="399">
                  <c:v>49</c:v>
                </c:pt>
                <c:pt idx="400">
                  <c:v>49</c:v>
                </c:pt>
                <c:pt idx="401">
                  <c:v>49</c:v>
                </c:pt>
                <c:pt idx="402">
                  <c:v>49</c:v>
                </c:pt>
                <c:pt idx="403">
                  <c:v>49</c:v>
                </c:pt>
                <c:pt idx="404">
                  <c:v>49</c:v>
                </c:pt>
                <c:pt idx="405">
                  <c:v>49</c:v>
                </c:pt>
                <c:pt idx="406">
                  <c:v>49</c:v>
                </c:pt>
                <c:pt idx="407">
                  <c:v>49</c:v>
                </c:pt>
                <c:pt idx="408">
                  <c:v>49</c:v>
                </c:pt>
                <c:pt idx="409">
                  <c:v>49</c:v>
                </c:pt>
                <c:pt idx="410">
                  <c:v>50</c:v>
                </c:pt>
                <c:pt idx="411">
                  <c:v>50</c:v>
                </c:pt>
                <c:pt idx="412">
                  <c:v>50</c:v>
                </c:pt>
                <c:pt idx="413">
                  <c:v>50</c:v>
                </c:pt>
                <c:pt idx="414">
                  <c:v>51</c:v>
                </c:pt>
                <c:pt idx="415">
                  <c:v>51</c:v>
                </c:pt>
                <c:pt idx="416">
                  <c:v>51</c:v>
                </c:pt>
                <c:pt idx="417">
                  <c:v>51</c:v>
                </c:pt>
                <c:pt idx="418">
                  <c:v>51</c:v>
                </c:pt>
                <c:pt idx="419">
                  <c:v>52</c:v>
                </c:pt>
                <c:pt idx="420">
                  <c:v>52</c:v>
                </c:pt>
                <c:pt idx="421">
                  <c:v>52</c:v>
                </c:pt>
                <c:pt idx="422">
                  <c:v>52</c:v>
                </c:pt>
                <c:pt idx="423">
                  <c:v>53</c:v>
                </c:pt>
                <c:pt idx="424">
                  <c:v>53</c:v>
                </c:pt>
                <c:pt idx="425">
                  <c:v>53</c:v>
                </c:pt>
                <c:pt idx="426">
                  <c:v>53</c:v>
                </c:pt>
                <c:pt idx="427">
                  <c:v>53</c:v>
                </c:pt>
                <c:pt idx="428">
                  <c:v>53</c:v>
                </c:pt>
                <c:pt idx="429">
                  <c:v>53</c:v>
                </c:pt>
                <c:pt idx="430">
                  <c:v>53</c:v>
                </c:pt>
                <c:pt idx="431">
                  <c:v>53</c:v>
                </c:pt>
                <c:pt idx="432">
                  <c:v>53</c:v>
                </c:pt>
                <c:pt idx="433">
                  <c:v>53</c:v>
                </c:pt>
                <c:pt idx="434">
                  <c:v>53</c:v>
                </c:pt>
                <c:pt idx="435">
                  <c:v>53</c:v>
                </c:pt>
                <c:pt idx="436">
                  <c:v>53</c:v>
                </c:pt>
                <c:pt idx="437">
                  <c:v>53</c:v>
                </c:pt>
                <c:pt idx="438">
                  <c:v>53</c:v>
                </c:pt>
                <c:pt idx="439">
                  <c:v>53</c:v>
                </c:pt>
                <c:pt idx="440">
                  <c:v>53</c:v>
                </c:pt>
                <c:pt idx="441">
                  <c:v>53</c:v>
                </c:pt>
                <c:pt idx="442">
                  <c:v>53</c:v>
                </c:pt>
                <c:pt idx="443">
                  <c:v>53</c:v>
                </c:pt>
                <c:pt idx="444">
                  <c:v>53</c:v>
                </c:pt>
                <c:pt idx="445">
                  <c:v>49</c:v>
                </c:pt>
                <c:pt idx="446">
                  <c:v>49</c:v>
                </c:pt>
                <c:pt idx="447">
                  <c:v>49</c:v>
                </c:pt>
                <c:pt idx="448">
                  <c:v>49</c:v>
                </c:pt>
                <c:pt idx="449">
                  <c:v>50</c:v>
                </c:pt>
                <c:pt idx="450">
                  <c:v>50</c:v>
                </c:pt>
                <c:pt idx="451">
                  <c:v>50</c:v>
                </c:pt>
                <c:pt idx="452">
                  <c:v>50</c:v>
                </c:pt>
                <c:pt idx="453">
                  <c:v>50</c:v>
                </c:pt>
                <c:pt idx="454">
                  <c:v>51</c:v>
                </c:pt>
                <c:pt idx="455">
                  <c:v>51</c:v>
                </c:pt>
                <c:pt idx="456">
                  <c:v>51</c:v>
                </c:pt>
                <c:pt idx="457">
                  <c:v>51</c:v>
                </c:pt>
                <c:pt idx="458">
                  <c:v>45</c:v>
                </c:pt>
                <c:pt idx="459">
                  <c:v>45</c:v>
                </c:pt>
                <c:pt idx="460">
                  <c:v>45</c:v>
                </c:pt>
                <c:pt idx="461">
                  <c:v>45</c:v>
                </c:pt>
                <c:pt idx="462">
                  <c:v>45</c:v>
                </c:pt>
                <c:pt idx="463">
                  <c:v>45</c:v>
                </c:pt>
                <c:pt idx="464">
                  <c:v>45</c:v>
                </c:pt>
                <c:pt idx="465">
                  <c:v>45</c:v>
                </c:pt>
                <c:pt idx="466">
                  <c:v>45</c:v>
                </c:pt>
                <c:pt idx="467">
                  <c:v>44</c:v>
                </c:pt>
                <c:pt idx="468">
                  <c:v>44</c:v>
                </c:pt>
                <c:pt idx="469">
                  <c:v>44</c:v>
                </c:pt>
                <c:pt idx="470">
                  <c:v>44</c:v>
                </c:pt>
                <c:pt idx="471">
                  <c:v>42</c:v>
                </c:pt>
                <c:pt idx="472">
                  <c:v>42</c:v>
                </c:pt>
                <c:pt idx="473">
                  <c:v>42</c:v>
                </c:pt>
                <c:pt idx="474">
                  <c:v>42</c:v>
                </c:pt>
                <c:pt idx="475">
                  <c:v>41</c:v>
                </c:pt>
                <c:pt idx="476">
                  <c:v>41</c:v>
                </c:pt>
                <c:pt idx="477">
                  <c:v>41</c:v>
                </c:pt>
                <c:pt idx="478">
                  <c:v>41</c:v>
                </c:pt>
                <c:pt idx="479">
                  <c:v>41</c:v>
                </c:pt>
                <c:pt idx="480">
                  <c:v>40</c:v>
                </c:pt>
                <c:pt idx="481">
                  <c:v>40</c:v>
                </c:pt>
                <c:pt idx="482">
                  <c:v>40</c:v>
                </c:pt>
                <c:pt idx="483">
                  <c:v>40</c:v>
                </c:pt>
                <c:pt idx="484">
                  <c:v>39</c:v>
                </c:pt>
                <c:pt idx="485">
                  <c:v>39</c:v>
                </c:pt>
                <c:pt idx="486">
                  <c:v>39</c:v>
                </c:pt>
                <c:pt idx="487">
                  <c:v>39</c:v>
                </c:pt>
                <c:pt idx="488">
                  <c:v>38</c:v>
                </c:pt>
                <c:pt idx="489">
                  <c:v>38</c:v>
                </c:pt>
                <c:pt idx="490">
                  <c:v>38</c:v>
                </c:pt>
                <c:pt idx="491">
                  <c:v>38</c:v>
                </c:pt>
                <c:pt idx="492">
                  <c:v>38</c:v>
                </c:pt>
                <c:pt idx="493">
                  <c:v>38</c:v>
                </c:pt>
                <c:pt idx="494">
                  <c:v>38</c:v>
                </c:pt>
                <c:pt idx="495">
                  <c:v>38</c:v>
                </c:pt>
                <c:pt idx="496">
                  <c:v>38</c:v>
                </c:pt>
                <c:pt idx="497">
                  <c:v>38</c:v>
                </c:pt>
                <c:pt idx="498">
                  <c:v>38</c:v>
                </c:pt>
                <c:pt idx="499">
                  <c:v>38</c:v>
                </c:pt>
                <c:pt idx="500">
                  <c:v>38</c:v>
                </c:pt>
                <c:pt idx="501">
                  <c:v>38</c:v>
                </c:pt>
                <c:pt idx="502">
                  <c:v>37</c:v>
                </c:pt>
                <c:pt idx="503">
                  <c:v>37</c:v>
                </c:pt>
                <c:pt idx="504">
                  <c:v>37</c:v>
                </c:pt>
                <c:pt idx="505">
                  <c:v>37</c:v>
                </c:pt>
                <c:pt idx="506">
                  <c:v>37</c:v>
                </c:pt>
                <c:pt idx="507">
                  <c:v>37</c:v>
                </c:pt>
                <c:pt idx="508">
                  <c:v>37</c:v>
                </c:pt>
                <c:pt idx="509">
                  <c:v>37</c:v>
                </c:pt>
                <c:pt idx="511">
                  <c:v>37</c:v>
                </c:pt>
                <c:pt idx="512">
                  <c:v>37</c:v>
                </c:pt>
                <c:pt idx="513">
                  <c:v>37</c:v>
                </c:pt>
                <c:pt idx="514">
                  <c:v>37</c:v>
                </c:pt>
                <c:pt idx="515">
                  <c:v>38</c:v>
                </c:pt>
                <c:pt idx="516">
                  <c:v>38</c:v>
                </c:pt>
                <c:pt idx="517">
                  <c:v>38</c:v>
                </c:pt>
                <c:pt idx="518">
                  <c:v>38</c:v>
                </c:pt>
                <c:pt idx="519">
                  <c:v>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6F8-49C6-9B56-CDFC880A3FCE}"/>
            </c:ext>
          </c:extLst>
        </c:ser>
        <c:ser>
          <c:idx val="3"/>
          <c:order val="3"/>
          <c:tx>
            <c:strRef>
              <c:f>圖片順序!$O$1</c:f>
              <c:strCache>
                <c:ptCount val="1"/>
                <c:pt idx="0">
                  <c:v>FDY 150d(牌價)</c:v>
                </c:pt>
              </c:strCache>
            </c:strRef>
          </c:tx>
          <c:marker>
            <c:symbol val="none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圖片順序!$O$412:$O$931</c:f>
              <c:numCache>
                <c:formatCode>#,##0</c:formatCode>
                <c:ptCount val="520"/>
                <c:pt idx="0">
                  <c:v>41</c:v>
                </c:pt>
                <c:pt idx="1">
                  <c:v>41</c:v>
                </c:pt>
                <c:pt idx="2">
                  <c:v>42</c:v>
                </c:pt>
                <c:pt idx="3">
                  <c:v>42</c:v>
                </c:pt>
                <c:pt idx="4">
                  <c:v>42</c:v>
                </c:pt>
                <c:pt idx="5">
                  <c:v>42</c:v>
                </c:pt>
                <c:pt idx="6">
                  <c:v>42</c:v>
                </c:pt>
                <c:pt idx="7">
                  <c:v>42</c:v>
                </c:pt>
                <c:pt idx="8">
                  <c:v>42</c:v>
                </c:pt>
                <c:pt idx="9">
                  <c:v>42</c:v>
                </c:pt>
                <c:pt idx="10">
                  <c:v>42</c:v>
                </c:pt>
                <c:pt idx="11">
                  <c:v>42</c:v>
                </c:pt>
                <c:pt idx="12">
                  <c:v>42</c:v>
                </c:pt>
                <c:pt idx="13">
                  <c:v>42</c:v>
                </c:pt>
                <c:pt idx="14">
                  <c:v>42</c:v>
                </c:pt>
                <c:pt idx="15">
                  <c:v>42</c:v>
                </c:pt>
                <c:pt idx="16">
                  <c:v>42</c:v>
                </c:pt>
                <c:pt idx="17">
                  <c:v>42</c:v>
                </c:pt>
                <c:pt idx="18">
                  <c:v>42</c:v>
                </c:pt>
                <c:pt idx="19">
                  <c:v>42</c:v>
                </c:pt>
                <c:pt idx="20">
                  <c:v>42</c:v>
                </c:pt>
                <c:pt idx="21">
                  <c:v>42</c:v>
                </c:pt>
                <c:pt idx="22">
                  <c:v>42</c:v>
                </c:pt>
                <c:pt idx="23">
                  <c:v>42</c:v>
                </c:pt>
                <c:pt idx="25">
                  <c:v>42</c:v>
                </c:pt>
                <c:pt idx="26">
                  <c:v>42</c:v>
                </c:pt>
                <c:pt idx="27">
                  <c:v>42</c:v>
                </c:pt>
                <c:pt idx="28">
                  <c:v>42</c:v>
                </c:pt>
                <c:pt idx="29">
                  <c:v>42</c:v>
                </c:pt>
                <c:pt idx="30">
                  <c:v>42</c:v>
                </c:pt>
                <c:pt idx="31">
                  <c:v>42</c:v>
                </c:pt>
                <c:pt idx="32">
                  <c:v>42</c:v>
                </c:pt>
                <c:pt idx="33">
                  <c:v>42</c:v>
                </c:pt>
                <c:pt idx="34">
                  <c:v>42</c:v>
                </c:pt>
                <c:pt idx="35">
                  <c:v>42</c:v>
                </c:pt>
                <c:pt idx="36">
                  <c:v>42</c:v>
                </c:pt>
                <c:pt idx="38">
                  <c:v>42</c:v>
                </c:pt>
                <c:pt idx="39">
                  <c:v>42</c:v>
                </c:pt>
                <c:pt idx="40">
                  <c:v>42</c:v>
                </c:pt>
                <c:pt idx="41">
                  <c:v>42</c:v>
                </c:pt>
                <c:pt idx="42">
                  <c:v>43</c:v>
                </c:pt>
                <c:pt idx="43">
                  <c:v>43</c:v>
                </c:pt>
                <c:pt idx="44">
                  <c:v>43</c:v>
                </c:pt>
                <c:pt idx="45">
                  <c:v>43</c:v>
                </c:pt>
                <c:pt idx="46">
                  <c:v>44</c:v>
                </c:pt>
                <c:pt idx="47">
                  <c:v>44</c:v>
                </c:pt>
                <c:pt idx="48">
                  <c:v>44</c:v>
                </c:pt>
                <c:pt idx="49">
                  <c:v>44</c:v>
                </c:pt>
                <c:pt idx="50">
                  <c:v>44</c:v>
                </c:pt>
                <c:pt idx="51">
                  <c:v>44</c:v>
                </c:pt>
                <c:pt idx="52">
                  <c:v>44</c:v>
                </c:pt>
                <c:pt idx="53">
                  <c:v>44</c:v>
                </c:pt>
                <c:pt idx="54">
                  <c:v>44</c:v>
                </c:pt>
                <c:pt idx="55">
                  <c:v>44</c:v>
                </c:pt>
                <c:pt idx="56">
                  <c:v>44</c:v>
                </c:pt>
                <c:pt idx="57">
                  <c:v>44</c:v>
                </c:pt>
                <c:pt idx="58">
                  <c:v>44</c:v>
                </c:pt>
                <c:pt idx="59">
                  <c:v>43</c:v>
                </c:pt>
                <c:pt idx="60">
                  <c:v>43</c:v>
                </c:pt>
                <c:pt idx="61">
                  <c:v>43</c:v>
                </c:pt>
                <c:pt idx="62">
                  <c:v>42</c:v>
                </c:pt>
                <c:pt idx="63">
                  <c:v>42</c:v>
                </c:pt>
                <c:pt idx="64">
                  <c:v>42</c:v>
                </c:pt>
                <c:pt idx="65">
                  <c:v>42</c:v>
                </c:pt>
                <c:pt idx="66">
                  <c:v>42</c:v>
                </c:pt>
                <c:pt idx="67">
                  <c:v>42</c:v>
                </c:pt>
                <c:pt idx="68">
                  <c:v>42</c:v>
                </c:pt>
                <c:pt idx="69">
                  <c:v>42</c:v>
                </c:pt>
                <c:pt idx="70">
                  <c:v>42</c:v>
                </c:pt>
                <c:pt idx="71">
                  <c:v>42</c:v>
                </c:pt>
                <c:pt idx="72">
                  <c:v>42</c:v>
                </c:pt>
                <c:pt idx="73">
                  <c:v>42</c:v>
                </c:pt>
                <c:pt idx="74">
                  <c:v>42</c:v>
                </c:pt>
                <c:pt idx="75">
                  <c:v>42</c:v>
                </c:pt>
                <c:pt idx="76">
                  <c:v>42</c:v>
                </c:pt>
                <c:pt idx="77">
                  <c:v>42</c:v>
                </c:pt>
                <c:pt idx="78">
                  <c:v>42</c:v>
                </c:pt>
                <c:pt idx="79">
                  <c:v>42</c:v>
                </c:pt>
                <c:pt idx="80">
                  <c:v>42</c:v>
                </c:pt>
                <c:pt idx="81">
                  <c:v>42</c:v>
                </c:pt>
                <c:pt idx="82">
                  <c:v>42</c:v>
                </c:pt>
                <c:pt idx="83">
                  <c:v>42</c:v>
                </c:pt>
                <c:pt idx="84">
                  <c:v>42.5</c:v>
                </c:pt>
                <c:pt idx="85">
                  <c:v>42.5</c:v>
                </c:pt>
                <c:pt idx="86">
                  <c:v>42.5</c:v>
                </c:pt>
                <c:pt idx="87">
                  <c:v>42.5</c:v>
                </c:pt>
                <c:pt idx="88">
                  <c:v>44</c:v>
                </c:pt>
                <c:pt idx="89">
                  <c:v>44</c:v>
                </c:pt>
                <c:pt idx="90">
                  <c:v>44</c:v>
                </c:pt>
                <c:pt idx="91">
                  <c:v>44</c:v>
                </c:pt>
                <c:pt idx="92">
                  <c:v>44</c:v>
                </c:pt>
                <c:pt idx="93">
                  <c:v>45</c:v>
                </c:pt>
                <c:pt idx="94">
                  <c:v>45</c:v>
                </c:pt>
                <c:pt idx="95">
                  <c:v>45</c:v>
                </c:pt>
                <c:pt idx="96">
                  <c:v>45</c:v>
                </c:pt>
                <c:pt idx="97">
                  <c:v>46</c:v>
                </c:pt>
                <c:pt idx="98">
                  <c:v>46</c:v>
                </c:pt>
                <c:pt idx="99">
                  <c:v>46</c:v>
                </c:pt>
                <c:pt idx="100">
                  <c:v>46</c:v>
                </c:pt>
                <c:pt idx="101">
                  <c:v>47</c:v>
                </c:pt>
                <c:pt idx="102">
                  <c:v>47</c:v>
                </c:pt>
                <c:pt idx="103">
                  <c:v>47</c:v>
                </c:pt>
                <c:pt idx="104">
                  <c:v>47</c:v>
                </c:pt>
                <c:pt idx="105">
                  <c:v>47</c:v>
                </c:pt>
                <c:pt idx="106">
                  <c:v>46</c:v>
                </c:pt>
                <c:pt idx="107">
                  <c:v>46</c:v>
                </c:pt>
                <c:pt idx="108">
                  <c:v>46</c:v>
                </c:pt>
                <c:pt idx="109">
                  <c:v>46</c:v>
                </c:pt>
                <c:pt idx="110">
                  <c:v>47</c:v>
                </c:pt>
                <c:pt idx="111">
                  <c:v>47</c:v>
                </c:pt>
                <c:pt idx="112">
                  <c:v>47</c:v>
                </c:pt>
                <c:pt idx="113">
                  <c:v>47</c:v>
                </c:pt>
                <c:pt idx="114">
                  <c:v>48</c:v>
                </c:pt>
                <c:pt idx="115">
                  <c:v>48</c:v>
                </c:pt>
                <c:pt idx="116">
                  <c:v>48</c:v>
                </c:pt>
                <c:pt idx="117">
                  <c:v>48</c:v>
                </c:pt>
                <c:pt idx="118">
                  <c:v>48</c:v>
                </c:pt>
                <c:pt idx="119">
                  <c:v>48</c:v>
                </c:pt>
                <c:pt idx="120">
                  <c:v>48</c:v>
                </c:pt>
                <c:pt idx="121">
                  <c:v>48</c:v>
                </c:pt>
                <c:pt idx="122">
                  <c:v>48</c:v>
                </c:pt>
                <c:pt idx="123">
                  <c:v>48</c:v>
                </c:pt>
                <c:pt idx="124">
                  <c:v>48.5</c:v>
                </c:pt>
                <c:pt idx="125">
                  <c:v>48.5</c:v>
                </c:pt>
                <c:pt idx="126">
                  <c:v>48.5</c:v>
                </c:pt>
                <c:pt idx="127">
                  <c:v>48.5</c:v>
                </c:pt>
                <c:pt idx="128">
                  <c:v>51</c:v>
                </c:pt>
                <c:pt idx="129">
                  <c:v>51</c:v>
                </c:pt>
                <c:pt idx="130">
                  <c:v>51</c:v>
                </c:pt>
                <c:pt idx="131">
                  <c:v>51</c:v>
                </c:pt>
                <c:pt idx="132">
                  <c:v>52</c:v>
                </c:pt>
                <c:pt idx="133">
                  <c:v>52</c:v>
                </c:pt>
                <c:pt idx="134">
                  <c:v>52</c:v>
                </c:pt>
                <c:pt idx="135">
                  <c:v>52</c:v>
                </c:pt>
                <c:pt idx="136">
                  <c:v>49</c:v>
                </c:pt>
                <c:pt idx="137">
                  <c:v>49</c:v>
                </c:pt>
                <c:pt idx="138">
                  <c:v>49</c:v>
                </c:pt>
                <c:pt idx="139">
                  <c:v>49</c:v>
                </c:pt>
                <c:pt idx="140">
                  <c:v>49</c:v>
                </c:pt>
                <c:pt idx="141">
                  <c:v>45</c:v>
                </c:pt>
                <c:pt idx="142">
                  <c:v>45</c:v>
                </c:pt>
                <c:pt idx="143">
                  <c:v>45</c:v>
                </c:pt>
                <c:pt idx="144">
                  <c:v>45</c:v>
                </c:pt>
                <c:pt idx="145">
                  <c:v>43</c:v>
                </c:pt>
                <c:pt idx="146">
                  <c:v>43</c:v>
                </c:pt>
                <c:pt idx="147">
                  <c:v>43</c:v>
                </c:pt>
                <c:pt idx="148">
                  <c:v>43</c:v>
                </c:pt>
                <c:pt idx="149">
                  <c:v>43</c:v>
                </c:pt>
                <c:pt idx="150">
                  <c:v>44</c:v>
                </c:pt>
                <c:pt idx="151">
                  <c:v>44</c:v>
                </c:pt>
                <c:pt idx="152">
                  <c:v>44</c:v>
                </c:pt>
                <c:pt idx="153">
                  <c:v>45</c:v>
                </c:pt>
                <c:pt idx="154">
                  <c:v>45</c:v>
                </c:pt>
                <c:pt idx="155">
                  <c:v>45</c:v>
                </c:pt>
                <c:pt idx="156">
                  <c:v>45</c:v>
                </c:pt>
                <c:pt idx="157">
                  <c:v>45</c:v>
                </c:pt>
                <c:pt idx="158">
                  <c:v>45</c:v>
                </c:pt>
                <c:pt idx="159">
                  <c:v>45</c:v>
                </c:pt>
                <c:pt idx="160">
                  <c:v>45</c:v>
                </c:pt>
                <c:pt idx="161">
                  <c:v>45</c:v>
                </c:pt>
                <c:pt idx="162">
                  <c:v>44</c:v>
                </c:pt>
                <c:pt idx="163">
                  <c:v>44</c:v>
                </c:pt>
                <c:pt idx="164">
                  <c:v>44</c:v>
                </c:pt>
                <c:pt idx="165">
                  <c:v>44</c:v>
                </c:pt>
                <c:pt idx="166">
                  <c:v>44</c:v>
                </c:pt>
                <c:pt idx="167">
                  <c:v>42</c:v>
                </c:pt>
                <c:pt idx="168">
                  <c:v>42</c:v>
                </c:pt>
                <c:pt idx="169">
                  <c:v>42</c:v>
                </c:pt>
                <c:pt idx="170">
                  <c:v>42</c:v>
                </c:pt>
                <c:pt idx="171">
                  <c:v>41</c:v>
                </c:pt>
                <c:pt idx="172">
                  <c:v>41</c:v>
                </c:pt>
                <c:pt idx="173">
                  <c:v>41</c:v>
                </c:pt>
                <c:pt idx="174">
                  <c:v>41</c:v>
                </c:pt>
                <c:pt idx="175">
                  <c:v>40</c:v>
                </c:pt>
                <c:pt idx="176">
                  <c:v>40</c:v>
                </c:pt>
                <c:pt idx="177">
                  <c:v>40</c:v>
                </c:pt>
                <c:pt idx="178">
                  <c:v>40</c:v>
                </c:pt>
                <c:pt idx="179">
                  <c:v>40</c:v>
                </c:pt>
                <c:pt idx="180">
                  <c:v>39</c:v>
                </c:pt>
                <c:pt idx="181">
                  <c:v>39</c:v>
                </c:pt>
                <c:pt idx="182">
                  <c:v>39</c:v>
                </c:pt>
                <c:pt idx="183">
                  <c:v>39</c:v>
                </c:pt>
                <c:pt idx="184">
                  <c:v>39</c:v>
                </c:pt>
                <c:pt idx="185">
                  <c:v>39</c:v>
                </c:pt>
                <c:pt idx="186">
                  <c:v>39</c:v>
                </c:pt>
                <c:pt idx="187">
                  <c:v>39</c:v>
                </c:pt>
                <c:pt idx="188">
                  <c:v>39</c:v>
                </c:pt>
                <c:pt idx="189">
                  <c:v>38</c:v>
                </c:pt>
                <c:pt idx="190">
                  <c:v>38</c:v>
                </c:pt>
                <c:pt idx="191">
                  <c:v>38</c:v>
                </c:pt>
                <c:pt idx="192">
                  <c:v>38</c:v>
                </c:pt>
                <c:pt idx="193">
                  <c:v>37</c:v>
                </c:pt>
                <c:pt idx="194">
                  <c:v>37</c:v>
                </c:pt>
                <c:pt idx="195">
                  <c:v>37</c:v>
                </c:pt>
                <c:pt idx="196">
                  <c:v>37</c:v>
                </c:pt>
                <c:pt idx="197">
                  <c:v>37</c:v>
                </c:pt>
                <c:pt idx="198">
                  <c:v>37</c:v>
                </c:pt>
                <c:pt idx="199">
                  <c:v>37</c:v>
                </c:pt>
                <c:pt idx="200">
                  <c:v>37</c:v>
                </c:pt>
                <c:pt idx="201">
                  <c:v>37</c:v>
                </c:pt>
                <c:pt idx="202">
                  <c:v>37</c:v>
                </c:pt>
                <c:pt idx="203">
                  <c:v>37</c:v>
                </c:pt>
                <c:pt idx="204">
                  <c:v>37</c:v>
                </c:pt>
                <c:pt idx="205">
                  <c:v>37</c:v>
                </c:pt>
                <c:pt idx="206">
                  <c:v>36</c:v>
                </c:pt>
                <c:pt idx="207">
                  <c:v>36</c:v>
                </c:pt>
                <c:pt idx="208">
                  <c:v>36</c:v>
                </c:pt>
                <c:pt idx="209">
                  <c:v>36</c:v>
                </c:pt>
                <c:pt idx="210">
                  <c:v>33</c:v>
                </c:pt>
                <c:pt idx="211">
                  <c:v>33</c:v>
                </c:pt>
                <c:pt idx="212">
                  <c:v>33</c:v>
                </c:pt>
                <c:pt idx="213">
                  <c:v>33</c:v>
                </c:pt>
                <c:pt idx="214">
                  <c:v>33</c:v>
                </c:pt>
                <c:pt idx="215">
                  <c:v>32</c:v>
                </c:pt>
                <c:pt idx="216">
                  <c:v>32</c:v>
                </c:pt>
                <c:pt idx="217">
                  <c:v>32</c:v>
                </c:pt>
                <c:pt idx="218">
                  <c:v>32</c:v>
                </c:pt>
                <c:pt idx="219">
                  <c:v>32</c:v>
                </c:pt>
                <c:pt idx="220">
                  <c:v>32</c:v>
                </c:pt>
                <c:pt idx="221">
                  <c:v>32</c:v>
                </c:pt>
                <c:pt idx="222">
                  <c:v>32</c:v>
                </c:pt>
                <c:pt idx="223">
                  <c:v>32</c:v>
                </c:pt>
                <c:pt idx="224">
                  <c:v>32</c:v>
                </c:pt>
                <c:pt idx="225">
                  <c:v>32</c:v>
                </c:pt>
                <c:pt idx="226">
                  <c:v>32</c:v>
                </c:pt>
                <c:pt idx="227">
                  <c:v>32</c:v>
                </c:pt>
                <c:pt idx="228">
                  <c:v>32</c:v>
                </c:pt>
                <c:pt idx="229">
                  <c:v>32</c:v>
                </c:pt>
                <c:pt idx="230">
                  <c:v>32</c:v>
                </c:pt>
                <c:pt idx="231">
                  <c:v>32</c:v>
                </c:pt>
                <c:pt idx="232">
                  <c:v>32</c:v>
                </c:pt>
                <c:pt idx="233">
                  <c:v>32</c:v>
                </c:pt>
                <c:pt idx="234">
                  <c:v>32</c:v>
                </c:pt>
                <c:pt idx="235">
                  <c:v>32</c:v>
                </c:pt>
                <c:pt idx="236">
                  <c:v>32</c:v>
                </c:pt>
                <c:pt idx="237">
                  <c:v>32</c:v>
                </c:pt>
                <c:pt idx="238">
                  <c:v>32</c:v>
                </c:pt>
                <c:pt idx="239">
                  <c:v>32</c:v>
                </c:pt>
                <c:pt idx="240">
                  <c:v>32</c:v>
                </c:pt>
                <c:pt idx="241">
                  <c:v>32</c:v>
                </c:pt>
                <c:pt idx="242">
                  <c:v>32</c:v>
                </c:pt>
                <c:pt idx="243">
                  <c:v>32</c:v>
                </c:pt>
                <c:pt idx="244">
                  <c:v>32</c:v>
                </c:pt>
                <c:pt idx="245">
                  <c:v>33</c:v>
                </c:pt>
                <c:pt idx="246">
                  <c:v>33</c:v>
                </c:pt>
                <c:pt idx="247">
                  <c:v>33</c:v>
                </c:pt>
                <c:pt idx="248">
                  <c:v>33</c:v>
                </c:pt>
                <c:pt idx="249">
                  <c:v>33</c:v>
                </c:pt>
                <c:pt idx="250">
                  <c:v>35</c:v>
                </c:pt>
                <c:pt idx="251">
                  <c:v>35</c:v>
                </c:pt>
                <c:pt idx="252">
                  <c:v>35</c:v>
                </c:pt>
                <c:pt idx="253">
                  <c:v>35</c:v>
                </c:pt>
                <c:pt idx="254">
                  <c:v>36</c:v>
                </c:pt>
                <c:pt idx="255">
                  <c:v>36</c:v>
                </c:pt>
                <c:pt idx="256">
                  <c:v>36</c:v>
                </c:pt>
                <c:pt idx="257">
                  <c:v>36</c:v>
                </c:pt>
                <c:pt idx="258">
                  <c:v>40</c:v>
                </c:pt>
                <c:pt idx="259">
                  <c:v>40</c:v>
                </c:pt>
                <c:pt idx="260">
                  <c:v>40</c:v>
                </c:pt>
                <c:pt idx="261">
                  <c:v>40</c:v>
                </c:pt>
                <c:pt idx="262">
                  <c:v>42</c:v>
                </c:pt>
                <c:pt idx="263">
                  <c:v>42</c:v>
                </c:pt>
                <c:pt idx="264">
                  <c:v>42</c:v>
                </c:pt>
                <c:pt idx="265">
                  <c:v>42</c:v>
                </c:pt>
                <c:pt idx="266">
                  <c:v>42</c:v>
                </c:pt>
                <c:pt idx="267">
                  <c:v>41</c:v>
                </c:pt>
                <c:pt idx="268">
                  <c:v>41</c:v>
                </c:pt>
                <c:pt idx="269">
                  <c:v>41</c:v>
                </c:pt>
                <c:pt idx="270">
                  <c:v>41</c:v>
                </c:pt>
                <c:pt idx="271">
                  <c:v>41</c:v>
                </c:pt>
                <c:pt idx="272">
                  <c:v>41</c:v>
                </c:pt>
                <c:pt idx="273">
                  <c:v>41</c:v>
                </c:pt>
                <c:pt idx="274">
                  <c:v>41</c:v>
                </c:pt>
                <c:pt idx="275">
                  <c:v>42</c:v>
                </c:pt>
                <c:pt idx="276">
                  <c:v>42</c:v>
                </c:pt>
                <c:pt idx="277">
                  <c:v>42</c:v>
                </c:pt>
                <c:pt idx="278">
                  <c:v>42</c:v>
                </c:pt>
                <c:pt idx="279">
                  <c:v>42</c:v>
                </c:pt>
                <c:pt idx="280">
                  <c:v>44</c:v>
                </c:pt>
                <c:pt idx="281">
                  <c:v>44</c:v>
                </c:pt>
                <c:pt idx="282">
                  <c:v>44</c:v>
                </c:pt>
                <c:pt idx="283">
                  <c:v>44</c:v>
                </c:pt>
                <c:pt idx="284">
                  <c:v>44</c:v>
                </c:pt>
                <c:pt idx="285">
                  <c:v>44</c:v>
                </c:pt>
                <c:pt idx="286">
                  <c:v>44</c:v>
                </c:pt>
                <c:pt idx="287">
                  <c:v>44</c:v>
                </c:pt>
                <c:pt idx="288">
                  <c:v>44</c:v>
                </c:pt>
                <c:pt idx="289">
                  <c:v>45</c:v>
                </c:pt>
                <c:pt idx="290">
                  <c:v>45</c:v>
                </c:pt>
                <c:pt idx="291">
                  <c:v>45</c:v>
                </c:pt>
                <c:pt idx="292">
                  <c:v>45</c:v>
                </c:pt>
                <c:pt idx="293">
                  <c:v>45</c:v>
                </c:pt>
                <c:pt idx="294">
                  <c:v>45</c:v>
                </c:pt>
                <c:pt idx="295">
                  <c:v>45</c:v>
                </c:pt>
                <c:pt idx="296">
                  <c:v>45</c:v>
                </c:pt>
                <c:pt idx="297">
                  <c:v>44</c:v>
                </c:pt>
                <c:pt idx="298">
                  <c:v>44</c:v>
                </c:pt>
                <c:pt idx="299">
                  <c:v>44</c:v>
                </c:pt>
                <c:pt idx="300">
                  <c:v>44</c:v>
                </c:pt>
                <c:pt idx="301">
                  <c:v>44</c:v>
                </c:pt>
                <c:pt idx="302">
                  <c:v>44</c:v>
                </c:pt>
                <c:pt idx="303">
                  <c:v>44</c:v>
                </c:pt>
                <c:pt idx="304">
                  <c:v>44</c:v>
                </c:pt>
                <c:pt idx="305">
                  <c:v>44</c:v>
                </c:pt>
                <c:pt idx="307">
                  <c:v>46</c:v>
                </c:pt>
                <c:pt idx="308">
                  <c:v>46</c:v>
                </c:pt>
                <c:pt idx="309">
                  <c:v>46</c:v>
                </c:pt>
                <c:pt idx="310">
                  <c:v>48</c:v>
                </c:pt>
                <c:pt idx="311">
                  <c:v>48</c:v>
                </c:pt>
                <c:pt idx="312">
                  <c:v>48</c:v>
                </c:pt>
                <c:pt idx="313">
                  <c:v>48</c:v>
                </c:pt>
                <c:pt idx="314">
                  <c:v>50</c:v>
                </c:pt>
                <c:pt idx="315">
                  <c:v>50</c:v>
                </c:pt>
                <c:pt idx="316">
                  <c:v>50</c:v>
                </c:pt>
                <c:pt idx="317">
                  <c:v>50</c:v>
                </c:pt>
                <c:pt idx="318">
                  <c:v>50</c:v>
                </c:pt>
                <c:pt idx="319">
                  <c:v>50</c:v>
                </c:pt>
                <c:pt idx="320">
                  <c:v>50</c:v>
                </c:pt>
                <c:pt idx="321">
                  <c:v>50</c:v>
                </c:pt>
                <c:pt idx="322">
                  <c:v>50</c:v>
                </c:pt>
                <c:pt idx="323">
                  <c:v>51</c:v>
                </c:pt>
                <c:pt idx="324">
                  <c:v>51</c:v>
                </c:pt>
                <c:pt idx="325">
                  <c:v>51</c:v>
                </c:pt>
                <c:pt idx="326">
                  <c:v>51</c:v>
                </c:pt>
                <c:pt idx="327">
                  <c:v>51</c:v>
                </c:pt>
                <c:pt idx="328">
                  <c:v>51</c:v>
                </c:pt>
                <c:pt idx="329">
                  <c:v>51</c:v>
                </c:pt>
                <c:pt idx="330">
                  <c:v>51</c:v>
                </c:pt>
                <c:pt idx="331">
                  <c:v>51</c:v>
                </c:pt>
                <c:pt idx="332">
                  <c:v>50</c:v>
                </c:pt>
                <c:pt idx="333">
                  <c:v>50</c:v>
                </c:pt>
                <c:pt idx="334">
                  <c:v>50</c:v>
                </c:pt>
                <c:pt idx="335">
                  <c:v>50</c:v>
                </c:pt>
                <c:pt idx="336">
                  <c:v>50</c:v>
                </c:pt>
                <c:pt idx="337">
                  <c:v>50</c:v>
                </c:pt>
                <c:pt idx="338">
                  <c:v>50</c:v>
                </c:pt>
                <c:pt idx="339">
                  <c:v>50</c:v>
                </c:pt>
                <c:pt idx="340">
                  <c:v>50</c:v>
                </c:pt>
                <c:pt idx="341">
                  <c:v>51</c:v>
                </c:pt>
                <c:pt idx="342">
                  <c:v>51</c:v>
                </c:pt>
                <c:pt idx="343">
                  <c:v>51</c:v>
                </c:pt>
                <c:pt idx="344">
                  <c:v>51</c:v>
                </c:pt>
                <c:pt idx="345">
                  <c:v>51</c:v>
                </c:pt>
                <c:pt idx="346">
                  <c:v>51</c:v>
                </c:pt>
                <c:pt idx="347">
                  <c:v>51</c:v>
                </c:pt>
                <c:pt idx="348">
                  <c:v>51</c:v>
                </c:pt>
                <c:pt idx="349">
                  <c:v>49</c:v>
                </c:pt>
                <c:pt idx="350">
                  <c:v>49</c:v>
                </c:pt>
                <c:pt idx="351">
                  <c:v>49</c:v>
                </c:pt>
                <c:pt idx="352">
                  <c:v>49</c:v>
                </c:pt>
                <c:pt idx="353">
                  <c:v>49</c:v>
                </c:pt>
                <c:pt idx="354">
                  <c:v>48</c:v>
                </c:pt>
                <c:pt idx="355">
                  <c:v>48</c:v>
                </c:pt>
                <c:pt idx="356">
                  <c:v>48</c:v>
                </c:pt>
                <c:pt idx="357">
                  <c:v>48</c:v>
                </c:pt>
                <c:pt idx="358">
                  <c:v>50</c:v>
                </c:pt>
                <c:pt idx="359">
                  <c:v>50</c:v>
                </c:pt>
                <c:pt idx="360">
                  <c:v>50</c:v>
                </c:pt>
                <c:pt idx="361">
                  <c:v>50</c:v>
                </c:pt>
                <c:pt idx="362">
                  <c:v>50</c:v>
                </c:pt>
                <c:pt idx="363">
                  <c:v>50</c:v>
                </c:pt>
                <c:pt idx="364">
                  <c:v>50</c:v>
                </c:pt>
                <c:pt idx="365">
                  <c:v>50</c:v>
                </c:pt>
                <c:pt idx="366">
                  <c:v>50</c:v>
                </c:pt>
                <c:pt idx="367">
                  <c:v>52</c:v>
                </c:pt>
                <c:pt idx="368">
                  <c:v>52</c:v>
                </c:pt>
                <c:pt idx="369">
                  <c:v>52</c:v>
                </c:pt>
                <c:pt idx="370">
                  <c:v>52</c:v>
                </c:pt>
                <c:pt idx="371">
                  <c:v>52</c:v>
                </c:pt>
                <c:pt idx="372">
                  <c:v>52</c:v>
                </c:pt>
                <c:pt idx="373">
                  <c:v>52</c:v>
                </c:pt>
                <c:pt idx="374">
                  <c:v>52</c:v>
                </c:pt>
                <c:pt idx="375">
                  <c:v>52</c:v>
                </c:pt>
                <c:pt idx="376">
                  <c:v>52</c:v>
                </c:pt>
                <c:pt idx="377">
                  <c:v>52</c:v>
                </c:pt>
                <c:pt idx="378">
                  <c:v>52</c:v>
                </c:pt>
                <c:pt idx="379">
                  <c:v>52</c:v>
                </c:pt>
                <c:pt idx="380">
                  <c:v>52</c:v>
                </c:pt>
                <c:pt idx="381">
                  <c:v>52</c:v>
                </c:pt>
                <c:pt idx="382">
                  <c:v>52</c:v>
                </c:pt>
                <c:pt idx="383">
                  <c:v>52</c:v>
                </c:pt>
                <c:pt idx="384">
                  <c:v>53</c:v>
                </c:pt>
                <c:pt idx="385">
                  <c:v>53</c:v>
                </c:pt>
                <c:pt idx="386">
                  <c:v>53</c:v>
                </c:pt>
                <c:pt idx="387">
                  <c:v>53</c:v>
                </c:pt>
                <c:pt idx="388">
                  <c:v>53</c:v>
                </c:pt>
                <c:pt idx="389">
                  <c:v>53</c:v>
                </c:pt>
                <c:pt idx="390">
                  <c:v>53</c:v>
                </c:pt>
                <c:pt idx="391">
                  <c:v>53</c:v>
                </c:pt>
                <c:pt idx="392">
                  <c:v>53</c:v>
                </c:pt>
                <c:pt idx="393">
                  <c:v>54</c:v>
                </c:pt>
                <c:pt idx="394">
                  <c:v>54</c:v>
                </c:pt>
                <c:pt idx="395">
                  <c:v>54</c:v>
                </c:pt>
                <c:pt idx="396">
                  <c:v>54</c:v>
                </c:pt>
                <c:pt idx="397">
                  <c:v>54</c:v>
                </c:pt>
                <c:pt idx="398">
                  <c:v>54</c:v>
                </c:pt>
                <c:pt idx="399">
                  <c:v>54</c:v>
                </c:pt>
                <c:pt idx="400">
                  <c:v>54</c:v>
                </c:pt>
                <c:pt idx="401">
                  <c:v>54</c:v>
                </c:pt>
                <c:pt idx="402">
                  <c:v>54</c:v>
                </c:pt>
                <c:pt idx="403">
                  <c:v>54</c:v>
                </c:pt>
                <c:pt idx="404">
                  <c:v>54</c:v>
                </c:pt>
                <c:pt idx="405">
                  <c:v>54</c:v>
                </c:pt>
                <c:pt idx="406">
                  <c:v>54</c:v>
                </c:pt>
                <c:pt idx="407">
                  <c:v>54</c:v>
                </c:pt>
                <c:pt idx="408">
                  <c:v>54</c:v>
                </c:pt>
                <c:pt idx="409">
                  <c:v>54</c:v>
                </c:pt>
                <c:pt idx="410">
                  <c:v>55</c:v>
                </c:pt>
                <c:pt idx="411">
                  <c:v>55</c:v>
                </c:pt>
                <c:pt idx="412">
                  <c:v>55</c:v>
                </c:pt>
                <c:pt idx="413">
                  <c:v>55</c:v>
                </c:pt>
                <c:pt idx="414">
                  <c:v>56</c:v>
                </c:pt>
                <c:pt idx="415">
                  <c:v>56</c:v>
                </c:pt>
                <c:pt idx="416">
                  <c:v>56</c:v>
                </c:pt>
                <c:pt idx="417">
                  <c:v>56</c:v>
                </c:pt>
                <c:pt idx="418">
                  <c:v>56</c:v>
                </c:pt>
                <c:pt idx="419">
                  <c:v>57</c:v>
                </c:pt>
                <c:pt idx="420">
                  <c:v>57</c:v>
                </c:pt>
                <c:pt idx="421">
                  <c:v>57</c:v>
                </c:pt>
                <c:pt idx="422">
                  <c:v>57</c:v>
                </c:pt>
                <c:pt idx="423">
                  <c:v>58</c:v>
                </c:pt>
                <c:pt idx="424">
                  <c:v>58</c:v>
                </c:pt>
                <c:pt idx="425">
                  <c:v>58</c:v>
                </c:pt>
                <c:pt idx="426">
                  <c:v>58</c:v>
                </c:pt>
                <c:pt idx="427">
                  <c:v>58</c:v>
                </c:pt>
                <c:pt idx="428">
                  <c:v>58</c:v>
                </c:pt>
                <c:pt idx="429">
                  <c:v>58</c:v>
                </c:pt>
                <c:pt idx="430">
                  <c:v>58</c:v>
                </c:pt>
                <c:pt idx="431">
                  <c:v>58</c:v>
                </c:pt>
                <c:pt idx="432">
                  <c:v>58</c:v>
                </c:pt>
                <c:pt idx="433">
                  <c:v>58</c:v>
                </c:pt>
                <c:pt idx="434">
                  <c:v>58</c:v>
                </c:pt>
                <c:pt idx="435">
                  <c:v>58</c:v>
                </c:pt>
                <c:pt idx="436">
                  <c:v>58</c:v>
                </c:pt>
                <c:pt idx="437">
                  <c:v>58</c:v>
                </c:pt>
                <c:pt idx="438">
                  <c:v>58</c:v>
                </c:pt>
                <c:pt idx="439">
                  <c:v>58</c:v>
                </c:pt>
                <c:pt idx="440">
                  <c:v>58</c:v>
                </c:pt>
                <c:pt idx="441">
                  <c:v>58</c:v>
                </c:pt>
                <c:pt idx="442">
                  <c:v>58</c:v>
                </c:pt>
                <c:pt idx="443">
                  <c:v>58</c:v>
                </c:pt>
                <c:pt idx="444">
                  <c:v>58</c:v>
                </c:pt>
                <c:pt idx="445">
                  <c:v>56</c:v>
                </c:pt>
                <c:pt idx="446">
                  <c:v>56</c:v>
                </c:pt>
                <c:pt idx="447">
                  <c:v>56</c:v>
                </c:pt>
                <c:pt idx="448">
                  <c:v>56</c:v>
                </c:pt>
                <c:pt idx="449">
                  <c:v>55</c:v>
                </c:pt>
                <c:pt idx="450">
                  <c:v>55</c:v>
                </c:pt>
                <c:pt idx="451">
                  <c:v>55</c:v>
                </c:pt>
                <c:pt idx="452">
                  <c:v>55</c:v>
                </c:pt>
                <c:pt idx="453">
                  <c:v>55</c:v>
                </c:pt>
                <c:pt idx="454">
                  <c:v>56</c:v>
                </c:pt>
                <c:pt idx="455">
                  <c:v>56</c:v>
                </c:pt>
                <c:pt idx="456">
                  <c:v>56</c:v>
                </c:pt>
                <c:pt idx="457">
                  <c:v>56</c:v>
                </c:pt>
                <c:pt idx="458">
                  <c:v>53</c:v>
                </c:pt>
                <c:pt idx="459">
                  <c:v>53</c:v>
                </c:pt>
                <c:pt idx="460">
                  <c:v>53</c:v>
                </c:pt>
                <c:pt idx="461">
                  <c:v>53</c:v>
                </c:pt>
                <c:pt idx="462">
                  <c:v>53</c:v>
                </c:pt>
                <c:pt idx="463">
                  <c:v>53</c:v>
                </c:pt>
                <c:pt idx="464">
                  <c:v>53</c:v>
                </c:pt>
                <c:pt idx="465">
                  <c:v>53</c:v>
                </c:pt>
                <c:pt idx="466">
                  <c:v>53</c:v>
                </c:pt>
                <c:pt idx="467">
                  <c:v>52</c:v>
                </c:pt>
                <c:pt idx="468">
                  <c:v>52</c:v>
                </c:pt>
                <c:pt idx="469">
                  <c:v>52</c:v>
                </c:pt>
                <c:pt idx="470">
                  <c:v>52</c:v>
                </c:pt>
                <c:pt idx="471">
                  <c:v>50</c:v>
                </c:pt>
                <c:pt idx="472">
                  <c:v>50</c:v>
                </c:pt>
                <c:pt idx="473">
                  <c:v>50</c:v>
                </c:pt>
                <c:pt idx="474">
                  <c:v>50</c:v>
                </c:pt>
                <c:pt idx="475">
                  <c:v>49</c:v>
                </c:pt>
                <c:pt idx="476">
                  <c:v>49</c:v>
                </c:pt>
                <c:pt idx="477">
                  <c:v>49</c:v>
                </c:pt>
                <c:pt idx="478">
                  <c:v>49</c:v>
                </c:pt>
                <c:pt idx="479">
                  <c:v>49</c:v>
                </c:pt>
                <c:pt idx="480">
                  <c:v>48</c:v>
                </c:pt>
                <c:pt idx="481">
                  <c:v>48</c:v>
                </c:pt>
                <c:pt idx="482">
                  <c:v>48</c:v>
                </c:pt>
                <c:pt idx="483">
                  <c:v>48</c:v>
                </c:pt>
                <c:pt idx="484">
                  <c:v>47</c:v>
                </c:pt>
                <c:pt idx="485">
                  <c:v>47</c:v>
                </c:pt>
                <c:pt idx="486">
                  <c:v>47</c:v>
                </c:pt>
                <c:pt idx="487">
                  <c:v>47</c:v>
                </c:pt>
                <c:pt idx="488">
                  <c:v>47</c:v>
                </c:pt>
                <c:pt idx="489">
                  <c:v>47</c:v>
                </c:pt>
                <c:pt idx="490">
                  <c:v>47</c:v>
                </c:pt>
                <c:pt idx="491">
                  <c:v>47</c:v>
                </c:pt>
                <c:pt idx="492">
                  <c:v>47</c:v>
                </c:pt>
                <c:pt idx="493">
                  <c:v>47</c:v>
                </c:pt>
                <c:pt idx="494">
                  <c:v>47</c:v>
                </c:pt>
                <c:pt idx="495">
                  <c:v>47</c:v>
                </c:pt>
                <c:pt idx="496">
                  <c:v>47</c:v>
                </c:pt>
                <c:pt idx="497">
                  <c:v>47</c:v>
                </c:pt>
                <c:pt idx="498">
                  <c:v>47</c:v>
                </c:pt>
                <c:pt idx="499">
                  <c:v>47</c:v>
                </c:pt>
                <c:pt idx="500">
                  <c:v>47</c:v>
                </c:pt>
                <c:pt idx="501">
                  <c:v>47</c:v>
                </c:pt>
                <c:pt idx="502">
                  <c:v>46</c:v>
                </c:pt>
                <c:pt idx="503">
                  <c:v>46</c:v>
                </c:pt>
                <c:pt idx="504">
                  <c:v>46</c:v>
                </c:pt>
                <c:pt idx="505">
                  <c:v>46</c:v>
                </c:pt>
                <c:pt idx="506">
                  <c:v>46</c:v>
                </c:pt>
                <c:pt idx="507">
                  <c:v>46</c:v>
                </c:pt>
                <c:pt idx="508">
                  <c:v>46</c:v>
                </c:pt>
                <c:pt idx="509">
                  <c:v>46</c:v>
                </c:pt>
                <c:pt idx="511">
                  <c:v>46</c:v>
                </c:pt>
                <c:pt idx="512">
                  <c:v>46</c:v>
                </c:pt>
                <c:pt idx="513">
                  <c:v>46</c:v>
                </c:pt>
                <c:pt idx="514">
                  <c:v>46</c:v>
                </c:pt>
                <c:pt idx="515">
                  <c:v>47</c:v>
                </c:pt>
                <c:pt idx="516">
                  <c:v>47</c:v>
                </c:pt>
                <c:pt idx="517">
                  <c:v>47</c:v>
                </c:pt>
                <c:pt idx="518">
                  <c:v>47</c:v>
                </c:pt>
                <c:pt idx="519">
                  <c:v>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6F8-49C6-9B56-CDFC880A3FCE}"/>
            </c:ext>
          </c:extLst>
        </c:ser>
        <c:ser>
          <c:idx val="4"/>
          <c:order val="4"/>
          <c:tx>
            <c:strRef>
              <c:f>圖片順序!$P$1</c:f>
              <c:strCache>
                <c:ptCount val="1"/>
                <c:pt idx="0">
                  <c:v>DTY 150d(大盤價)</c:v>
                </c:pt>
              </c:strCache>
            </c:strRef>
          </c:tx>
          <c:marker>
            <c:symbol val="none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圖片順序!$P$412:$P$931</c:f>
              <c:numCache>
                <c:formatCode>#,##0</c:formatCode>
                <c:ptCount val="520"/>
                <c:pt idx="0">
                  <c:v>43</c:v>
                </c:pt>
                <c:pt idx="1">
                  <c:v>43</c:v>
                </c:pt>
                <c:pt idx="2">
                  <c:v>44</c:v>
                </c:pt>
                <c:pt idx="3">
                  <c:v>44</c:v>
                </c:pt>
                <c:pt idx="4">
                  <c:v>44</c:v>
                </c:pt>
                <c:pt idx="5">
                  <c:v>44</c:v>
                </c:pt>
                <c:pt idx="6">
                  <c:v>44</c:v>
                </c:pt>
                <c:pt idx="7">
                  <c:v>44</c:v>
                </c:pt>
                <c:pt idx="8">
                  <c:v>44</c:v>
                </c:pt>
                <c:pt idx="9">
                  <c:v>44</c:v>
                </c:pt>
                <c:pt idx="10">
                  <c:v>44</c:v>
                </c:pt>
                <c:pt idx="11">
                  <c:v>44</c:v>
                </c:pt>
                <c:pt idx="12">
                  <c:v>43</c:v>
                </c:pt>
                <c:pt idx="13">
                  <c:v>43</c:v>
                </c:pt>
                <c:pt idx="14">
                  <c:v>43</c:v>
                </c:pt>
                <c:pt idx="15">
                  <c:v>43</c:v>
                </c:pt>
                <c:pt idx="16">
                  <c:v>43</c:v>
                </c:pt>
                <c:pt idx="17">
                  <c:v>43</c:v>
                </c:pt>
                <c:pt idx="18">
                  <c:v>43</c:v>
                </c:pt>
                <c:pt idx="19">
                  <c:v>43</c:v>
                </c:pt>
                <c:pt idx="20">
                  <c:v>43</c:v>
                </c:pt>
                <c:pt idx="21">
                  <c:v>43</c:v>
                </c:pt>
                <c:pt idx="22">
                  <c:v>43</c:v>
                </c:pt>
                <c:pt idx="23">
                  <c:v>43</c:v>
                </c:pt>
                <c:pt idx="25">
                  <c:v>43</c:v>
                </c:pt>
                <c:pt idx="26">
                  <c:v>43</c:v>
                </c:pt>
                <c:pt idx="27">
                  <c:v>43</c:v>
                </c:pt>
                <c:pt idx="28">
                  <c:v>43</c:v>
                </c:pt>
                <c:pt idx="29">
                  <c:v>43</c:v>
                </c:pt>
                <c:pt idx="30">
                  <c:v>43</c:v>
                </c:pt>
                <c:pt idx="31">
                  <c:v>43</c:v>
                </c:pt>
                <c:pt idx="32">
                  <c:v>43</c:v>
                </c:pt>
                <c:pt idx="33">
                  <c:v>43</c:v>
                </c:pt>
                <c:pt idx="34">
                  <c:v>43</c:v>
                </c:pt>
                <c:pt idx="35">
                  <c:v>43</c:v>
                </c:pt>
                <c:pt idx="36">
                  <c:v>43</c:v>
                </c:pt>
                <c:pt idx="38">
                  <c:v>43</c:v>
                </c:pt>
                <c:pt idx="39">
                  <c:v>43</c:v>
                </c:pt>
                <c:pt idx="40">
                  <c:v>43</c:v>
                </c:pt>
                <c:pt idx="41">
                  <c:v>43</c:v>
                </c:pt>
                <c:pt idx="42">
                  <c:v>44</c:v>
                </c:pt>
                <c:pt idx="43">
                  <c:v>44</c:v>
                </c:pt>
                <c:pt idx="44">
                  <c:v>44</c:v>
                </c:pt>
                <c:pt idx="45">
                  <c:v>44</c:v>
                </c:pt>
                <c:pt idx="46">
                  <c:v>44</c:v>
                </c:pt>
                <c:pt idx="47">
                  <c:v>44</c:v>
                </c:pt>
                <c:pt idx="48">
                  <c:v>44</c:v>
                </c:pt>
                <c:pt idx="49">
                  <c:v>44</c:v>
                </c:pt>
                <c:pt idx="50">
                  <c:v>45</c:v>
                </c:pt>
                <c:pt idx="51">
                  <c:v>45</c:v>
                </c:pt>
                <c:pt idx="52">
                  <c:v>45</c:v>
                </c:pt>
                <c:pt idx="53">
                  <c:v>45</c:v>
                </c:pt>
                <c:pt idx="54">
                  <c:v>45</c:v>
                </c:pt>
                <c:pt idx="55">
                  <c:v>44</c:v>
                </c:pt>
                <c:pt idx="56">
                  <c:v>44</c:v>
                </c:pt>
                <c:pt idx="57">
                  <c:v>44</c:v>
                </c:pt>
                <c:pt idx="58">
                  <c:v>44</c:v>
                </c:pt>
                <c:pt idx="59">
                  <c:v>43</c:v>
                </c:pt>
                <c:pt idx="60">
                  <c:v>43</c:v>
                </c:pt>
                <c:pt idx="61">
                  <c:v>43</c:v>
                </c:pt>
                <c:pt idx="62">
                  <c:v>43</c:v>
                </c:pt>
                <c:pt idx="63">
                  <c:v>43</c:v>
                </c:pt>
                <c:pt idx="64">
                  <c:v>43</c:v>
                </c:pt>
                <c:pt idx="65">
                  <c:v>43</c:v>
                </c:pt>
                <c:pt idx="66">
                  <c:v>43</c:v>
                </c:pt>
                <c:pt idx="67">
                  <c:v>44</c:v>
                </c:pt>
                <c:pt idx="68">
                  <c:v>44</c:v>
                </c:pt>
                <c:pt idx="69">
                  <c:v>44</c:v>
                </c:pt>
                <c:pt idx="70">
                  <c:v>44</c:v>
                </c:pt>
                <c:pt idx="71">
                  <c:v>45</c:v>
                </c:pt>
                <c:pt idx="72">
                  <c:v>45</c:v>
                </c:pt>
                <c:pt idx="73">
                  <c:v>45</c:v>
                </c:pt>
                <c:pt idx="74">
                  <c:v>45</c:v>
                </c:pt>
                <c:pt idx="75">
                  <c:v>45</c:v>
                </c:pt>
                <c:pt idx="76">
                  <c:v>45</c:v>
                </c:pt>
                <c:pt idx="77">
                  <c:v>45</c:v>
                </c:pt>
                <c:pt idx="78">
                  <c:v>45</c:v>
                </c:pt>
                <c:pt idx="79">
                  <c:v>45</c:v>
                </c:pt>
                <c:pt idx="80">
                  <c:v>45</c:v>
                </c:pt>
                <c:pt idx="81">
                  <c:v>45</c:v>
                </c:pt>
                <c:pt idx="82">
                  <c:v>45</c:v>
                </c:pt>
                <c:pt idx="83">
                  <c:v>45</c:v>
                </c:pt>
                <c:pt idx="84">
                  <c:v>46</c:v>
                </c:pt>
                <c:pt idx="85">
                  <c:v>46</c:v>
                </c:pt>
                <c:pt idx="86">
                  <c:v>46</c:v>
                </c:pt>
                <c:pt idx="87">
                  <c:v>46</c:v>
                </c:pt>
                <c:pt idx="88">
                  <c:v>47</c:v>
                </c:pt>
                <c:pt idx="89">
                  <c:v>47</c:v>
                </c:pt>
                <c:pt idx="90">
                  <c:v>47</c:v>
                </c:pt>
                <c:pt idx="91">
                  <c:v>47</c:v>
                </c:pt>
                <c:pt idx="92">
                  <c:v>47</c:v>
                </c:pt>
                <c:pt idx="93">
                  <c:v>48</c:v>
                </c:pt>
                <c:pt idx="94">
                  <c:v>48</c:v>
                </c:pt>
                <c:pt idx="95">
                  <c:v>48</c:v>
                </c:pt>
                <c:pt idx="96">
                  <c:v>48</c:v>
                </c:pt>
                <c:pt idx="97">
                  <c:v>48</c:v>
                </c:pt>
                <c:pt idx="98">
                  <c:v>48</c:v>
                </c:pt>
                <c:pt idx="99">
                  <c:v>48</c:v>
                </c:pt>
                <c:pt idx="100">
                  <c:v>48</c:v>
                </c:pt>
                <c:pt idx="101">
                  <c:v>49</c:v>
                </c:pt>
                <c:pt idx="102">
                  <c:v>49</c:v>
                </c:pt>
                <c:pt idx="103">
                  <c:v>49</c:v>
                </c:pt>
                <c:pt idx="104">
                  <c:v>49</c:v>
                </c:pt>
                <c:pt idx="105">
                  <c:v>49</c:v>
                </c:pt>
                <c:pt idx="106">
                  <c:v>49</c:v>
                </c:pt>
                <c:pt idx="107">
                  <c:v>49</c:v>
                </c:pt>
                <c:pt idx="108">
                  <c:v>49</c:v>
                </c:pt>
                <c:pt idx="109">
                  <c:v>49</c:v>
                </c:pt>
                <c:pt idx="110">
                  <c:v>50</c:v>
                </c:pt>
                <c:pt idx="111">
                  <c:v>50</c:v>
                </c:pt>
                <c:pt idx="112">
                  <c:v>50</c:v>
                </c:pt>
                <c:pt idx="113">
                  <c:v>50</c:v>
                </c:pt>
                <c:pt idx="114">
                  <c:v>51</c:v>
                </c:pt>
                <c:pt idx="115">
                  <c:v>51</c:v>
                </c:pt>
                <c:pt idx="116">
                  <c:v>51</c:v>
                </c:pt>
                <c:pt idx="117">
                  <c:v>51</c:v>
                </c:pt>
                <c:pt idx="118">
                  <c:v>51</c:v>
                </c:pt>
                <c:pt idx="119">
                  <c:v>51</c:v>
                </c:pt>
                <c:pt idx="120">
                  <c:v>51</c:v>
                </c:pt>
                <c:pt idx="121">
                  <c:v>51</c:v>
                </c:pt>
                <c:pt idx="122">
                  <c:v>51</c:v>
                </c:pt>
                <c:pt idx="123">
                  <c:v>51</c:v>
                </c:pt>
                <c:pt idx="124">
                  <c:v>52</c:v>
                </c:pt>
                <c:pt idx="125">
                  <c:v>52</c:v>
                </c:pt>
                <c:pt idx="126">
                  <c:v>52</c:v>
                </c:pt>
                <c:pt idx="127">
                  <c:v>52</c:v>
                </c:pt>
                <c:pt idx="128">
                  <c:v>53</c:v>
                </c:pt>
                <c:pt idx="129">
                  <c:v>53</c:v>
                </c:pt>
                <c:pt idx="130">
                  <c:v>53</c:v>
                </c:pt>
                <c:pt idx="131">
                  <c:v>53</c:v>
                </c:pt>
                <c:pt idx="132">
                  <c:v>55</c:v>
                </c:pt>
                <c:pt idx="133">
                  <c:v>55</c:v>
                </c:pt>
                <c:pt idx="134">
                  <c:v>55</c:v>
                </c:pt>
                <c:pt idx="135">
                  <c:v>55</c:v>
                </c:pt>
                <c:pt idx="136">
                  <c:v>54</c:v>
                </c:pt>
                <c:pt idx="137">
                  <c:v>54</c:v>
                </c:pt>
                <c:pt idx="138">
                  <c:v>54</c:v>
                </c:pt>
                <c:pt idx="139">
                  <c:v>54</c:v>
                </c:pt>
                <c:pt idx="140">
                  <c:v>54</c:v>
                </c:pt>
                <c:pt idx="141">
                  <c:v>50</c:v>
                </c:pt>
                <c:pt idx="142">
                  <c:v>50</c:v>
                </c:pt>
                <c:pt idx="143">
                  <c:v>50</c:v>
                </c:pt>
                <c:pt idx="144">
                  <c:v>50</c:v>
                </c:pt>
                <c:pt idx="145">
                  <c:v>48</c:v>
                </c:pt>
                <c:pt idx="146">
                  <c:v>48</c:v>
                </c:pt>
                <c:pt idx="147">
                  <c:v>48</c:v>
                </c:pt>
                <c:pt idx="148">
                  <c:v>48</c:v>
                </c:pt>
                <c:pt idx="149">
                  <c:v>48</c:v>
                </c:pt>
                <c:pt idx="150">
                  <c:v>49</c:v>
                </c:pt>
                <c:pt idx="151">
                  <c:v>49</c:v>
                </c:pt>
                <c:pt idx="152">
                  <c:v>49</c:v>
                </c:pt>
                <c:pt idx="153">
                  <c:v>49</c:v>
                </c:pt>
                <c:pt idx="154">
                  <c:v>49</c:v>
                </c:pt>
                <c:pt idx="155">
                  <c:v>49</c:v>
                </c:pt>
                <c:pt idx="156">
                  <c:v>49</c:v>
                </c:pt>
                <c:pt idx="157">
                  <c:v>49</c:v>
                </c:pt>
                <c:pt idx="158">
                  <c:v>49</c:v>
                </c:pt>
                <c:pt idx="159">
                  <c:v>49</c:v>
                </c:pt>
                <c:pt idx="160">
                  <c:v>49</c:v>
                </c:pt>
                <c:pt idx="161">
                  <c:v>49</c:v>
                </c:pt>
                <c:pt idx="162">
                  <c:v>48</c:v>
                </c:pt>
                <c:pt idx="163">
                  <c:v>48</c:v>
                </c:pt>
                <c:pt idx="164">
                  <c:v>48</c:v>
                </c:pt>
                <c:pt idx="165">
                  <c:v>48</c:v>
                </c:pt>
                <c:pt idx="166">
                  <c:v>48</c:v>
                </c:pt>
                <c:pt idx="167">
                  <c:v>46</c:v>
                </c:pt>
                <c:pt idx="168">
                  <c:v>46</c:v>
                </c:pt>
                <c:pt idx="169">
                  <c:v>46</c:v>
                </c:pt>
                <c:pt idx="170">
                  <c:v>46</c:v>
                </c:pt>
                <c:pt idx="171">
                  <c:v>45</c:v>
                </c:pt>
                <c:pt idx="172">
                  <c:v>45</c:v>
                </c:pt>
                <c:pt idx="173">
                  <c:v>45</c:v>
                </c:pt>
                <c:pt idx="174">
                  <c:v>45</c:v>
                </c:pt>
                <c:pt idx="175">
                  <c:v>44</c:v>
                </c:pt>
                <c:pt idx="176">
                  <c:v>44</c:v>
                </c:pt>
                <c:pt idx="177">
                  <c:v>44</c:v>
                </c:pt>
                <c:pt idx="178">
                  <c:v>44</c:v>
                </c:pt>
                <c:pt idx="179">
                  <c:v>44</c:v>
                </c:pt>
                <c:pt idx="180">
                  <c:v>43</c:v>
                </c:pt>
                <c:pt idx="181">
                  <c:v>43</c:v>
                </c:pt>
                <c:pt idx="182">
                  <c:v>43</c:v>
                </c:pt>
                <c:pt idx="183">
                  <c:v>43</c:v>
                </c:pt>
                <c:pt idx="184">
                  <c:v>43</c:v>
                </c:pt>
                <c:pt idx="185">
                  <c:v>43</c:v>
                </c:pt>
                <c:pt idx="186">
                  <c:v>43</c:v>
                </c:pt>
                <c:pt idx="187">
                  <c:v>43</c:v>
                </c:pt>
                <c:pt idx="188">
                  <c:v>43</c:v>
                </c:pt>
                <c:pt idx="189">
                  <c:v>41</c:v>
                </c:pt>
                <c:pt idx="190">
                  <c:v>41</c:v>
                </c:pt>
                <c:pt idx="191">
                  <c:v>41</c:v>
                </c:pt>
                <c:pt idx="192">
                  <c:v>41</c:v>
                </c:pt>
                <c:pt idx="193">
                  <c:v>40</c:v>
                </c:pt>
                <c:pt idx="194">
                  <c:v>40</c:v>
                </c:pt>
                <c:pt idx="195">
                  <c:v>40</c:v>
                </c:pt>
                <c:pt idx="196">
                  <c:v>40</c:v>
                </c:pt>
                <c:pt idx="197">
                  <c:v>40</c:v>
                </c:pt>
                <c:pt idx="198">
                  <c:v>40</c:v>
                </c:pt>
                <c:pt idx="199">
                  <c:v>40</c:v>
                </c:pt>
                <c:pt idx="200">
                  <c:v>40</c:v>
                </c:pt>
                <c:pt idx="201">
                  <c:v>40</c:v>
                </c:pt>
                <c:pt idx="202">
                  <c:v>40</c:v>
                </c:pt>
                <c:pt idx="203">
                  <c:v>40</c:v>
                </c:pt>
                <c:pt idx="204">
                  <c:v>40</c:v>
                </c:pt>
                <c:pt idx="205">
                  <c:v>40</c:v>
                </c:pt>
                <c:pt idx="206">
                  <c:v>40</c:v>
                </c:pt>
                <c:pt idx="207">
                  <c:v>40</c:v>
                </c:pt>
                <c:pt idx="208">
                  <c:v>40</c:v>
                </c:pt>
                <c:pt idx="209">
                  <c:v>40</c:v>
                </c:pt>
                <c:pt idx="210">
                  <c:v>37</c:v>
                </c:pt>
                <c:pt idx="211">
                  <c:v>37</c:v>
                </c:pt>
                <c:pt idx="212">
                  <c:v>37</c:v>
                </c:pt>
                <c:pt idx="213">
                  <c:v>37</c:v>
                </c:pt>
                <c:pt idx="214">
                  <c:v>37</c:v>
                </c:pt>
                <c:pt idx="215">
                  <c:v>36</c:v>
                </c:pt>
                <c:pt idx="216">
                  <c:v>36</c:v>
                </c:pt>
                <c:pt idx="217">
                  <c:v>36</c:v>
                </c:pt>
                <c:pt idx="218">
                  <c:v>36</c:v>
                </c:pt>
                <c:pt idx="219">
                  <c:v>34</c:v>
                </c:pt>
                <c:pt idx="220">
                  <c:v>34</c:v>
                </c:pt>
                <c:pt idx="221">
                  <c:v>34</c:v>
                </c:pt>
                <c:pt idx="222">
                  <c:v>34</c:v>
                </c:pt>
                <c:pt idx="223">
                  <c:v>34</c:v>
                </c:pt>
                <c:pt idx="224">
                  <c:v>34</c:v>
                </c:pt>
                <c:pt idx="225">
                  <c:v>34</c:v>
                </c:pt>
                <c:pt idx="226">
                  <c:v>34</c:v>
                </c:pt>
                <c:pt idx="227">
                  <c:v>34</c:v>
                </c:pt>
                <c:pt idx="228">
                  <c:v>34</c:v>
                </c:pt>
                <c:pt idx="229">
                  <c:v>34</c:v>
                </c:pt>
                <c:pt idx="230">
                  <c:v>35</c:v>
                </c:pt>
                <c:pt idx="231">
                  <c:v>34</c:v>
                </c:pt>
                <c:pt idx="232">
                  <c:v>34</c:v>
                </c:pt>
                <c:pt idx="233">
                  <c:v>34</c:v>
                </c:pt>
                <c:pt idx="234">
                  <c:v>34</c:v>
                </c:pt>
                <c:pt idx="235">
                  <c:v>34</c:v>
                </c:pt>
                <c:pt idx="236">
                  <c:v>34</c:v>
                </c:pt>
                <c:pt idx="237">
                  <c:v>34</c:v>
                </c:pt>
                <c:pt idx="238">
                  <c:v>34</c:v>
                </c:pt>
                <c:pt idx="239">
                  <c:v>34</c:v>
                </c:pt>
                <c:pt idx="240">
                  <c:v>34</c:v>
                </c:pt>
                <c:pt idx="241">
                  <c:v>34</c:v>
                </c:pt>
                <c:pt idx="242">
                  <c:v>34</c:v>
                </c:pt>
                <c:pt idx="243">
                  <c:v>34</c:v>
                </c:pt>
                <c:pt idx="244">
                  <c:v>34</c:v>
                </c:pt>
                <c:pt idx="245">
                  <c:v>35</c:v>
                </c:pt>
                <c:pt idx="246">
                  <c:v>35</c:v>
                </c:pt>
                <c:pt idx="247">
                  <c:v>36</c:v>
                </c:pt>
                <c:pt idx="248">
                  <c:v>35</c:v>
                </c:pt>
                <c:pt idx="249">
                  <c:v>35</c:v>
                </c:pt>
                <c:pt idx="250">
                  <c:v>37</c:v>
                </c:pt>
                <c:pt idx="251">
                  <c:v>37</c:v>
                </c:pt>
                <c:pt idx="252">
                  <c:v>37</c:v>
                </c:pt>
                <c:pt idx="253">
                  <c:v>37</c:v>
                </c:pt>
                <c:pt idx="254">
                  <c:v>38</c:v>
                </c:pt>
                <c:pt idx="255">
                  <c:v>38</c:v>
                </c:pt>
                <c:pt idx="256">
                  <c:v>38</c:v>
                </c:pt>
                <c:pt idx="257">
                  <c:v>38</c:v>
                </c:pt>
                <c:pt idx="258">
                  <c:v>42</c:v>
                </c:pt>
                <c:pt idx="259">
                  <c:v>42</c:v>
                </c:pt>
                <c:pt idx="260">
                  <c:v>42</c:v>
                </c:pt>
                <c:pt idx="261">
                  <c:v>42</c:v>
                </c:pt>
                <c:pt idx="262">
                  <c:v>42</c:v>
                </c:pt>
                <c:pt idx="263">
                  <c:v>43</c:v>
                </c:pt>
                <c:pt idx="264">
                  <c:v>43</c:v>
                </c:pt>
                <c:pt idx="265">
                  <c:v>43</c:v>
                </c:pt>
                <c:pt idx="266">
                  <c:v>43</c:v>
                </c:pt>
                <c:pt idx="267">
                  <c:v>43</c:v>
                </c:pt>
                <c:pt idx="268">
                  <c:v>43</c:v>
                </c:pt>
                <c:pt idx="269">
                  <c:v>43</c:v>
                </c:pt>
                <c:pt idx="270">
                  <c:v>43</c:v>
                </c:pt>
                <c:pt idx="271">
                  <c:v>43</c:v>
                </c:pt>
                <c:pt idx="272">
                  <c:v>43</c:v>
                </c:pt>
                <c:pt idx="273">
                  <c:v>43</c:v>
                </c:pt>
                <c:pt idx="274">
                  <c:v>43</c:v>
                </c:pt>
                <c:pt idx="275">
                  <c:v>44</c:v>
                </c:pt>
                <c:pt idx="276">
                  <c:v>44</c:v>
                </c:pt>
                <c:pt idx="277">
                  <c:v>44</c:v>
                </c:pt>
                <c:pt idx="278">
                  <c:v>44</c:v>
                </c:pt>
                <c:pt idx="279">
                  <c:v>44</c:v>
                </c:pt>
                <c:pt idx="280">
                  <c:v>45</c:v>
                </c:pt>
                <c:pt idx="281">
                  <c:v>45</c:v>
                </c:pt>
                <c:pt idx="282">
                  <c:v>45</c:v>
                </c:pt>
                <c:pt idx="283">
                  <c:v>45</c:v>
                </c:pt>
                <c:pt idx="284">
                  <c:v>45</c:v>
                </c:pt>
                <c:pt idx="285">
                  <c:v>45</c:v>
                </c:pt>
                <c:pt idx="286">
                  <c:v>45</c:v>
                </c:pt>
                <c:pt idx="287">
                  <c:v>45</c:v>
                </c:pt>
                <c:pt idx="288">
                  <c:v>45</c:v>
                </c:pt>
                <c:pt idx="289">
                  <c:v>46</c:v>
                </c:pt>
                <c:pt idx="290">
                  <c:v>46</c:v>
                </c:pt>
                <c:pt idx="291">
                  <c:v>46</c:v>
                </c:pt>
                <c:pt idx="292">
                  <c:v>46</c:v>
                </c:pt>
                <c:pt idx="293">
                  <c:v>47</c:v>
                </c:pt>
                <c:pt idx="294">
                  <c:v>47</c:v>
                </c:pt>
                <c:pt idx="295">
                  <c:v>47</c:v>
                </c:pt>
                <c:pt idx="296">
                  <c:v>47</c:v>
                </c:pt>
                <c:pt idx="297">
                  <c:v>46</c:v>
                </c:pt>
                <c:pt idx="298">
                  <c:v>46</c:v>
                </c:pt>
                <c:pt idx="299">
                  <c:v>46</c:v>
                </c:pt>
                <c:pt idx="300">
                  <c:v>46</c:v>
                </c:pt>
                <c:pt idx="301">
                  <c:v>46</c:v>
                </c:pt>
                <c:pt idx="302">
                  <c:v>46</c:v>
                </c:pt>
                <c:pt idx="303">
                  <c:v>46</c:v>
                </c:pt>
                <c:pt idx="304">
                  <c:v>46</c:v>
                </c:pt>
                <c:pt idx="305">
                  <c:v>46</c:v>
                </c:pt>
                <c:pt idx="307">
                  <c:v>48</c:v>
                </c:pt>
                <c:pt idx="308">
                  <c:v>48</c:v>
                </c:pt>
                <c:pt idx="309">
                  <c:v>48</c:v>
                </c:pt>
                <c:pt idx="310">
                  <c:v>50</c:v>
                </c:pt>
                <c:pt idx="311">
                  <c:v>50</c:v>
                </c:pt>
                <c:pt idx="312">
                  <c:v>50</c:v>
                </c:pt>
                <c:pt idx="313">
                  <c:v>50</c:v>
                </c:pt>
                <c:pt idx="314">
                  <c:v>52</c:v>
                </c:pt>
                <c:pt idx="315">
                  <c:v>52</c:v>
                </c:pt>
                <c:pt idx="316">
                  <c:v>52</c:v>
                </c:pt>
                <c:pt idx="317">
                  <c:v>52</c:v>
                </c:pt>
                <c:pt idx="318">
                  <c:v>52</c:v>
                </c:pt>
                <c:pt idx="319">
                  <c:v>52</c:v>
                </c:pt>
                <c:pt idx="320">
                  <c:v>52</c:v>
                </c:pt>
                <c:pt idx="321">
                  <c:v>52</c:v>
                </c:pt>
                <c:pt idx="322">
                  <c:v>52</c:v>
                </c:pt>
                <c:pt idx="323">
                  <c:v>53</c:v>
                </c:pt>
                <c:pt idx="324">
                  <c:v>53</c:v>
                </c:pt>
                <c:pt idx="325">
                  <c:v>53</c:v>
                </c:pt>
                <c:pt idx="326">
                  <c:v>53</c:v>
                </c:pt>
                <c:pt idx="327">
                  <c:v>53</c:v>
                </c:pt>
                <c:pt idx="328">
                  <c:v>53</c:v>
                </c:pt>
                <c:pt idx="329">
                  <c:v>53</c:v>
                </c:pt>
                <c:pt idx="330">
                  <c:v>53</c:v>
                </c:pt>
                <c:pt idx="331">
                  <c:v>53</c:v>
                </c:pt>
                <c:pt idx="332">
                  <c:v>52</c:v>
                </c:pt>
                <c:pt idx="333">
                  <c:v>52</c:v>
                </c:pt>
                <c:pt idx="334">
                  <c:v>52</c:v>
                </c:pt>
                <c:pt idx="335">
                  <c:v>52</c:v>
                </c:pt>
                <c:pt idx="336">
                  <c:v>52</c:v>
                </c:pt>
                <c:pt idx="337">
                  <c:v>52</c:v>
                </c:pt>
                <c:pt idx="338">
                  <c:v>52</c:v>
                </c:pt>
                <c:pt idx="339">
                  <c:v>52</c:v>
                </c:pt>
                <c:pt idx="340">
                  <c:v>52</c:v>
                </c:pt>
                <c:pt idx="341">
                  <c:v>53</c:v>
                </c:pt>
                <c:pt idx="342">
                  <c:v>53</c:v>
                </c:pt>
                <c:pt idx="343">
                  <c:v>53</c:v>
                </c:pt>
                <c:pt idx="344">
                  <c:v>53</c:v>
                </c:pt>
                <c:pt idx="345">
                  <c:v>53</c:v>
                </c:pt>
                <c:pt idx="346">
                  <c:v>53</c:v>
                </c:pt>
                <c:pt idx="347">
                  <c:v>53</c:v>
                </c:pt>
                <c:pt idx="348">
                  <c:v>53</c:v>
                </c:pt>
                <c:pt idx="349">
                  <c:v>51</c:v>
                </c:pt>
                <c:pt idx="350">
                  <c:v>51</c:v>
                </c:pt>
                <c:pt idx="351">
                  <c:v>51</c:v>
                </c:pt>
                <c:pt idx="352">
                  <c:v>51</c:v>
                </c:pt>
                <c:pt idx="353">
                  <c:v>51</c:v>
                </c:pt>
                <c:pt idx="354">
                  <c:v>50</c:v>
                </c:pt>
                <c:pt idx="355">
                  <c:v>50</c:v>
                </c:pt>
                <c:pt idx="356">
                  <c:v>50</c:v>
                </c:pt>
                <c:pt idx="357">
                  <c:v>50</c:v>
                </c:pt>
                <c:pt idx="358">
                  <c:v>52</c:v>
                </c:pt>
                <c:pt idx="359">
                  <c:v>52</c:v>
                </c:pt>
                <c:pt idx="360">
                  <c:v>52</c:v>
                </c:pt>
                <c:pt idx="361">
                  <c:v>52</c:v>
                </c:pt>
                <c:pt idx="362">
                  <c:v>52</c:v>
                </c:pt>
                <c:pt idx="363">
                  <c:v>52</c:v>
                </c:pt>
                <c:pt idx="364">
                  <c:v>52</c:v>
                </c:pt>
                <c:pt idx="365">
                  <c:v>52</c:v>
                </c:pt>
                <c:pt idx="366">
                  <c:v>52</c:v>
                </c:pt>
                <c:pt idx="367">
                  <c:v>54</c:v>
                </c:pt>
                <c:pt idx="368">
                  <c:v>54</c:v>
                </c:pt>
                <c:pt idx="369">
                  <c:v>54</c:v>
                </c:pt>
                <c:pt idx="370">
                  <c:v>54</c:v>
                </c:pt>
                <c:pt idx="371">
                  <c:v>54</c:v>
                </c:pt>
                <c:pt idx="372">
                  <c:v>54</c:v>
                </c:pt>
                <c:pt idx="373">
                  <c:v>54</c:v>
                </c:pt>
                <c:pt idx="374">
                  <c:v>54</c:v>
                </c:pt>
                <c:pt idx="375">
                  <c:v>54</c:v>
                </c:pt>
                <c:pt idx="376">
                  <c:v>54</c:v>
                </c:pt>
                <c:pt idx="377">
                  <c:v>54</c:v>
                </c:pt>
                <c:pt idx="378">
                  <c:v>54</c:v>
                </c:pt>
                <c:pt idx="379">
                  <c:v>54</c:v>
                </c:pt>
                <c:pt idx="380">
                  <c:v>54</c:v>
                </c:pt>
                <c:pt idx="381">
                  <c:v>54</c:v>
                </c:pt>
                <c:pt idx="382">
                  <c:v>54</c:v>
                </c:pt>
                <c:pt idx="383">
                  <c:v>54</c:v>
                </c:pt>
                <c:pt idx="384">
                  <c:v>55</c:v>
                </c:pt>
                <c:pt idx="385">
                  <c:v>55</c:v>
                </c:pt>
                <c:pt idx="386">
                  <c:v>55</c:v>
                </c:pt>
                <c:pt idx="387">
                  <c:v>55</c:v>
                </c:pt>
                <c:pt idx="388">
                  <c:v>55</c:v>
                </c:pt>
                <c:pt idx="389">
                  <c:v>55</c:v>
                </c:pt>
                <c:pt idx="390">
                  <c:v>55</c:v>
                </c:pt>
                <c:pt idx="391">
                  <c:v>55</c:v>
                </c:pt>
                <c:pt idx="392">
                  <c:v>55</c:v>
                </c:pt>
                <c:pt idx="393">
                  <c:v>56</c:v>
                </c:pt>
                <c:pt idx="394">
                  <c:v>56</c:v>
                </c:pt>
                <c:pt idx="395">
                  <c:v>56</c:v>
                </c:pt>
                <c:pt idx="396">
                  <c:v>56</c:v>
                </c:pt>
                <c:pt idx="397">
                  <c:v>56</c:v>
                </c:pt>
                <c:pt idx="398">
                  <c:v>56</c:v>
                </c:pt>
                <c:pt idx="399">
                  <c:v>56</c:v>
                </c:pt>
                <c:pt idx="400">
                  <c:v>56</c:v>
                </c:pt>
                <c:pt idx="401">
                  <c:v>56</c:v>
                </c:pt>
                <c:pt idx="402">
                  <c:v>56</c:v>
                </c:pt>
                <c:pt idx="403">
                  <c:v>56</c:v>
                </c:pt>
                <c:pt idx="404">
                  <c:v>56</c:v>
                </c:pt>
                <c:pt idx="405">
                  <c:v>56</c:v>
                </c:pt>
                <c:pt idx="406">
                  <c:v>56</c:v>
                </c:pt>
                <c:pt idx="407">
                  <c:v>56</c:v>
                </c:pt>
                <c:pt idx="408">
                  <c:v>56</c:v>
                </c:pt>
                <c:pt idx="409">
                  <c:v>56</c:v>
                </c:pt>
                <c:pt idx="410">
                  <c:v>57</c:v>
                </c:pt>
                <c:pt idx="411">
                  <c:v>57</c:v>
                </c:pt>
                <c:pt idx="412">
                  <c:v>57</c:v>
                </c:pt>
                <c:pt idx="413">
                  <c:v>57</c:v>
                </c:pt>
                <c:pt idx="414">
                  <c:v>58</c:v>
                </c:pt>
                <c:pt idx="415">
                  <c:v>58</c:v>
                </c:pt>
                <c:pt idx="416">
                  <c:v>58</c:v>
                </c:pt>
                <c:pt idx="417">
                  <c:v>58</c:v>
                </c:pt>
                <c:pt idx="418">
                  <c:v>58</c:v>
                </c:pt>
                <c:pt idx="419">
                  <c:v>59</c:v>
                </c:pt>
                <c:pt idx="420">
                  <c:v>59</c:v>
                </c:pt>
                <c:pt idx="421">
                  <c:v>59</c:v>
                </c:pt>
                <c:pt idx="422">
                  <c:v>59</c:v>
                </c:pt>
                <c:pt idx="423">
                  <c:v>60</c:v>
                </c:pt>
                <c:pt idx="424">
                  <c:v>60</c:v>
                </c:pt>
                <c:pt idx="425">
                  <c:v>60</c:v>
                </c:pt>
                <c:pt idx="426">
                  <c:v>60</c:v>
                </c:pt>
                <c:pt idx="427">
                  <c:v>60</c:v>
                </c:pt>
                <c:pt idx="428">
                  <c:v>60</c:v>
                </c:pt>
                <c:pt idx="429">
                  <c:v>60</c:v>
                </c:pt>
                <c:pt idx="430">
                  <c:v>60</c:v>
                </c:pt>
                <c:pt idx="431">
                  <c:v>60</c:v>
                </c:pt>
                <c:pt idx="432">
                  <c:v>60</c:v>
                </c:pt>
                <c:pt idx="433">
                  <c:v>60</c:v>
                </c:pt>
                <c:pt idx="434">
                  <c:v>60</c:v>
                </c:pt>
                <c:pt idx="435">
                  <c:v>60</c:v>
                </c:pt>
                <c:pt idx="436">
                  <c:v>60</c:v>
                </c:pt>
                <c:pt idx="437">
                  <c:v>60</c:v>
                </c:pt>
                <c:pt idx="438">
                  <c:v>60</c:v>
                </c:pt>
                <c:pt idx="439">
                  <c:v>60</c:v>
                </c:pt>
                <c:pt idx="440">
                  <c:v>60</c:v>
                </c:pt>
                <c:pt idx="441">
                  <c:v>60</c:v>
                </c:pt>
                <c:pt idx="442">
                  <c:v>60</c:v>
                </c:pt>
                <c:pt idx="443">
                  <c:v>60</c:v>
                </c:pt>
                <c:pt idx="444">
                  <c:v>60</c:v>
                </c:pt>
                <c:pt idx="445">
                  <c:v>58</c:v>
                </c:pt>
                <c:pt idx="446">
                  <c:v>58</c:v>
                </c:pt>
                <c:pt idx="447">
                  <c:v>58</c:v>
                </c:pt>
                <c:pt idx="448">
                  <c:v>58</c:v>
                </c:pt>
                <c:pt idx="449">
                  <c:v>57</c:v>
                </c:pt>
                <c:pt idx="450">
                  <c:v>57</c:v>
                </c:pt>
                <c:pt idx="451">
                  <c:v>57</c:v>
                </c:pt>
                <c:pt idx="452">
                  <c:v>57</c:v>
                </c:pt>
                <c:pt idx="453">
                  <c:v>57</c:v>
                </c:pt>
                <c:pt idx="454">
                  <c:v>58</c:v>
                </c:pt>
                <c:pt idx="455">
                  <c:v>58</c:v>
                </c:pt>
                <c:pt idx="456">
                  <c:v>58</c:v>
                </c:pt>
                <c:pt idx="457">
                  <c:v>58</c:v>
                </c:pt>
                <c:pt idx="458">
                  <c:v>55</c:v>
                </c:pt>
                <c:pt idx="459">
                  <c:v>55</c:v>
                </c:pt>
                <c:pt idx="460">
                  <c:v>55</c:v>
                </c:pt>
                <c:pt idx="461">
                  <c:v>55</c:v>
                </c:pt>
                <c:pt idx="462">
                  <c:v>55</c:v>
                </c:pt>
                <c:pt idx="463">
                  <c:v>55</c:v>
                </c:pt>
                <c:pt idx="464">
                  <c:v>55</c:v>
                </c:pt>
                <c:pt idx="465">
                  <c:v>55</c:v>
                </c:pt>
                <c:pt idx="466">
                  <c:v>55</c:v>
                </c:pt>
                <c:pt idx="467">
                  <c:v>54</c:v>
                </c:pt>
                <c:pt idx="468">
                  <c:v>54</c:v>
                </c:pt>
                <c:pt idx="469">
                  <c:v>54</c:v>
                </c:pt>
                <c:pt idx="470">
                  <c:v>54</c:v>
                </c:pt>
                <c:pt idx="471">
                  <c:v>52</c:v>
                </c:pt>
                <c:pt idx="472">
                  <c:v>52</c:v>
                </c:pt>
                <c:pt idx="473">
                  <c:v>52</c:v>
                </c:pt>
                <c:pt idx="474">
                  <c:v>52</c:v>
                </c:pt>
                <c:pt idx="475">
                  <c:v>51</c:v>
                </c:pt>
                <c:pt idx="476">
                  <c:v>51</c:v>
                </c:pt>
                <c:pt idx="477">
                  <c:v>51</c:v>
                </c:pt>
                <c:pt idx="478">
                  <c:v>51</c:v>
                </c:pt>
                <c:pt idx="479">
                  <c:v>51</c:v>
                </c:pt>
                <c:pt idx="480">
                  <c:v>50</c:v>
                </c:pt>
                <c:pt idx="481">
                  <c:v>50</c:v>
                </c:pt>
                <c:pt idx="482">
                  <c:v>50</c:v>
                </c:pt>
                <c:pt idx="483">
                  <c:v>50</c:v>
                </c:pt>
                <c:pt idx="484">
                  <c:v>49</c:v>
                </c:pt>
                <c:pt idx="485">
                  <c:v>49</c:v>
                </c:pt>
                <c:pt idx="486">
                  <c:v>49</c:v>
                </c:pt>
                <c:pt idx="487">
                  <c:v>49</c:v>
                </c:pt>
                <c:pt idx="488">
                  <c:v>49</c:v>
                </c:pt>
                <c:pt idx="489">
                  <c:v>49</c:v>
                </c:pt>
                <c:pt idx="490">
                  <c:v>49</c:v>
                </c:pt>
                <c:pt idx="491">
                  <c:v>49</c:v>
                </c:pt>
                <c:pt idx="492">
                  <c:v>49</c:v>
                </c:pt>
                <c:pt idx="493">
                  <c:v>49</c:v>
                </c:pt>
                <c:pt idx="494">
                  <c:v>49</c:v>
                </c:pt>
                <c:pt idx="495">
                  <c:v>49</c:v>
                </c:pt>
                <c:pt idx="496">
                  <c:v>49</c:v>
                </c:pt>
                <c:pt idx="497">
                  <c:v>49</c:v>
                </c:pt>
                <c:pt idx="498">
                  <c:v>49</c:v>
                </c:pt>
                <c:pt idx="499">
                  <c:v>49</c:v>
                </c:pt>
                <c:pt idx="500">
                  <c:v>49</c:v>
                </c:pt>
                <c:pt idx="501">
                  <c:v>49</c:v>
                </c:pt>
                <c:pt idx="502">
                  <c:v>49</c:v>
                </c:pt>
                <c:pt idx="503">
                  <c:v>49</c:v>
                </c:pt>
                <c:pt idx="504">
                  <c:v>49</c:v>
                </c:pt>
                <c:pt idx="505">
                  <c:v>49</c:v>
                </c:pt>
                <c:pt idx="506">
                  <c:v>49</c:v>
                </c:pt>
                <c:pt idx="507">
                  <c:v>49</c:v>
                </c:pt>
                <c:pt idx="508">
                  <c:v>49</c:v>
                </c:pt>
                <c:pt idx="509">
                  <c:v>49</c:v>
                </c:pt>
                <c:pt idx="511">
                  <c:v>49</c:v>
                </c:pt>
                <c:pt idx="512">
                  <c:v>49</c:v>
                </c:pt>
                <c:pt idx="513">
                  <c:v>49</c:v>
                </c:pt>
                <c:pt idx="514">
                  <c:v>49</c:v>
                </c:pt>
                <c:pt idx="515">
                  <c:v>50</c:v>
                </c:pt>
                <c:pt idx="516">
                  <c:v>50</c:v>
                </c:pt>
                <c:pt idx="517">
                  <c:v>50</c:v>
                </c:pt>
                <c:pt idx="518">
                  <c:v>50</c:v>
                </c:pt>
                <c:pt idx="519">
                  <c:v>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6F8-49C6-9B56-CDFC880A3F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2063104"/>
        <c:axId val="272081280"/>
      </c:lineChart>
      <c:catAx>
        <c:axId val="27206310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zh-TW" sz="1050" b="0" i="0" u="none" strike="noStrike" kern="1200" baseline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defRPr>
            </a:pPr>
            <a:endParaRPr lang="zh-TW"/>
          </a:p>
        </c:txPr>
        <c:crossAx val="272081280"/>
        <c:crosses val="autoZero"/>
        <c:auto val="1"/>
        <c:lblAlgn val="ctr"/>
        <c:lblOffset val="0"/>
        <c:tickLblSkip val="52"/>
        <c:tickMarkSkip val="52"/>
        <c:noMultiLvlLbl val="0"/>
      </c:catAx>
      <c:valAx>
        <c:axId val="272081280"/>
        <c:scaling>
          <c:orientation val="minMax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050" b="0" i="0" u="none" strike="noStrike" kern="1200" baseline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defRPr>
            </a:pPr>
            <a:endParaRPr lang="zh-TW"/>
          </a:p>
        </c:txPr>
        <c:crossAx val="272063104"/>
        <c:crosses val="autoZero"/>
        <c:crossBetween val="midCat"/>
      </c:valAx>
      <c:catAx>
        <c:axId val="2720828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72084352"/>
        <c:crosses val="autoZero"/>
        <c:auto val="1"/>
        <c:lblAlgn val="ctr"/>
        <c:lblOffset val="100"/>
        <c:noMultiLvlLbl val="0"/>
      </c:catAx>
      <c:valAx>
        <c:axId val="272084352"/>
        <c:scaling>
          <c:orientation val="minMax"/>
          <c:min val="0"/>
        </c:scaling>
        <c:delete val="0"/>
        <c:axPos val="r"/>
        <c:numFmt formatCode="#,##0_ 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050" b="0" i="0" u="none" strike="noStrike" kern="1200" baseline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defRPr>
            </a:pPr>
            <a:endParaRPr lang="zh-TW"/>
          </a:p>
        </c:txPr>
        <c:crossAx val="272082816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5.0623288275152202E-2"/>
          <c:y val="0.86264030800582203"/>
          <c:w val="0.94831593460077002"/>
          <c:h val="0.137359691994178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zh-TW" sz="1100" b="0" i="0" u="none" strike="noStrike" kern="1200" baseline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defRPr>
          </a:pPr>
          <a:endParaRPr lang="zh-TW"/>
        </a:p>
      </c:txPr>
    </c:legend>
    <c:plotVisOnly val="1"/>
    <c:dispBlanksAs val="gap"/>
    <c:showDLblsOverMax val="0"/>
  </c:chart>
  <c:txPr>
    <a:bodyPr/>
    <a:lstStyle/>
    <a:p>
      <a:pPr>
        <a:defRPr lang="zh-TW">
          <a:latin typeface="Arial Unicode MS" panose="020B0604020202020204" pitchFamily="34" charset="-120"/>
          <a:ea typeface="Arial Unicode MS" panose="020B0604020202020204" pitchFamily="34" charset="-120"/>
          <a:cs typeface="Arial Unicode MS" panose="020B0604020202020204" pitchFamily="34" charset="-120"/>
        </a:defRPr>
      </a:pPr>
      <a:endParaRPr lang="zh-TW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168896468885201E-2"/>
          <c:y val="7.7200655594906506E-2"/>
          <c:w val="0.79499634329284696"/>
          <c:h val="0.71630199166280695"/>
        </c:manualLayout>
      </c:layout>
      <c:lineChart>
        <c:grouping val="standard"/>
        <c:varyColors val="0"/>
        <c:ser>
          <c:idx val="0"/>
          <c:order val="0"/>
          <c:tx>
            <c:strRef>
              <c:f>圖片順序!$T$1</c:f>
              <c:strCache>
                <c:ptCount val="1"/>
                <c:pt idx="0">
                  <c:v>苯(韓國FOB)</c:v>
                </c:pt>
              </c:strCache>
            </c:strRef>
          </c:tx>
          <c:marker>
            <c:symbol val="none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圖片順序!$T$408:$T$931</c:f>
              <c:numCache>
                <c:formatCode>#,##0_ ;[Red]\-#,##0\ </c:formatCode>
                <c:ptCount val="524"/>
                <c:pt idx="0">
                  <c:v>546.5</c:v>
                </c:pt>
                <c:pt idx="2">
                  <c:v>601</c:v>
                </c:pt>
                <c:pt idx="3">
                  <c:v>655</c:v>
                </c:pt>
                <c:pt idx="4">
                  <c:v>620.75</c:v>
                </c:pt>
                <c:pt idx="5">
                  <c:v>625.25</c:v>
                </c:pt>
                <c:pt idx="7">
                  <c:v>631</c:v>
                </c:pt>
                <c:pt idx="8">
                  <c:v>645</c:v>
                </c:pt>
                <c:pt idx="9">
                  <c:v>636.5</c:v>
                </c:pt>
                <c:pt idx="11">
                  <c:v>655.75</c:v>
                </c:pt>
                <c:pt idx="12">
                  <c:v>648.75</c:v>
                </c:pt>
                <c:pt idx="13">
                  <c:v>631.5</c:v>
                </c:pt>
                <c:pt idx="14">
                  <c:v>613</c:v>
                </c:pt>
                <c:pt idx="15">
                  <c:v>613</c:v>
                </c:pt>
                <c:pt idx="16">
                  <c:v>615.5</c:v>
                </c:pt>
                <c:pt idx="17">
                  <c:v>597</c:v>
                </c:pt>
                <c:pt idx="18">
                  <c:v>615</c:v>
                </c:pt>
                <c:pt idx="19">
                  <c:v>622.5</c:v>
                </c:pt>
                <c:pt idx="20">
                  <c:v>647</c:v>
                </c:pt>
                <c:pt idx="21">
                  <c:v>638</c:v>
                </c:pt>
                <c:pt idx="22">
                  <c:v>640.5</c:v>
                </c:pt>
                <c:pt idx="23">
                  <c:v>619.75</c:v>
                </c:pt>
                <c:pt idx="24">
                  <c:v>607.5</c:v>
                </c:pt>
                <c:pt idx="25">
                  <c:v>645.5</c:v>
                </c:pt>
                <c:pt idx="26">
                  <c:v>673.25</c:v>
                </c:pt>
                <c:pt idx="27">
                  <c:v>659</c:v>
                </c:pt>
                <c:pt idx="28">
                  <c:v>657.75</c:v>
                </c:pt>
                <c:pt idx="29">
                  <c:v>656</c:v>
                </c:pt>
                <c:pt idx="31">
                  <c:v>629</c:v>
                </c:pt>
                <c:pt idx="32">
                  <c:v>616.75</c:v>
                </c:pt>
                <c:pt idx="34">
                  <c:v>633.5</c:v>
                </c:pt>
                <c:pt idx="35">
                  <c:v>640.25</c:v>
                </c:pt>
                <c:pt idx="37">
                  <c:v>651.5</c:v>
                </c:pt>
                <c:pt idx="38">
                  <c:v>672.5</c:v>
                </c:pt>
                <c:pt idx="39">
                  <c:v>690.75</c:v>
                </c:pt>
                <c:pt idx="40">
                  <c:v>721.75</c:v>
                </c:pt>
                <c:pt idx="42">
                  <c:v>858</c:v>
                </c:pt>
                <c:pt idx="43">
                  <c:v>851</c:v>
                </c:pt>
                <c:pt idx="44">
                  <c:v>801.5</c:v>
                </c:pt>
                <c:pt idx="46">
                  <c:v>855.5</c:v>
                </c:pt>
                <c:pt idx="47">
                  <c:v>913.5</c:v>
                </c:pt>
                <c:pt idx="48">
                  <c:v>952</c:v>
                </c:pt>
                <c:pt idx="51">
                  <c:v>1040</c:v>
                </c:pt>
                <c:pt idx="52">
                  <c:v>1029.25</c:v>
                </c:pt>
                <c:pt idx="54">
                  <c:v>934.25</c:v>
                </c:pt>
                <c:pt idx="55">
                  <c:v>880.5</c:v>
                </c:pt>
                <c:pt idx="56">
                  <c:v>807.25</c:v>
                </c:pt>
                <c:pt idx="57">
                  <c:v>760.5</c:v>
                </c:pt>
                <c:pt idx="59">
                  <c:v>838</c:v>
                </c:pt>
                <c:pt idx="60">
                  <c:v>841</c:v>
                </c:pt>
                <c:pt idx="61">
                  <c:v>781</c:v>
                </c:pt>
                <c:pt idx="62">
                  <c:v>773.5</c:v>
                </c:pt>
                <c:pt idx="63">
                  <c:v>741</c:v>
                </c:pt>
                <c:pt idx="64">
                  <c:v>718</c:v>
                </c:pt>
                <c:pt idx="65">
                  <c:v>767.75</c:v>
                </c:pt>
                <c:pt idx="66">
                  <c:v>750.25</c:v>
                </c:pt>
                <c:pt idx="68">
                  <c:v>763.75</c:v>
                </c:pt>
                <c:pt idx="69">
                  <c:v>739.25</c:v>
                </c:pt>
                <c:pt idx="70">
                  <c:v>740.5</c:v>
                </c:pt>
                <c:pt idx="71">
                  <c:v>727</c:v>
                </c:pt>
                <c:pt idx="72">
                  <c:v>718.5</c:v>
                </c:pt>
                <c:pt idx="73">
                  <c:v>724.5</c:v>
                </c:pt>
                <c:pt idx="74">
                  <c:v>729.25</c:v>
                </c:pt>
                <c:pt idx="75">
                  <c:v>736.5</c:v>
                </c:pt>
                <c:pt idx="76">
                  <c:v>755.5</c:v>
                </c:pt>
                <c:pt idx="77">
                  <c:v>762</c:v>
                </c:pt>
                <c:pt idx="78">
                  <c:v>780.75</c:v>
                </c:pt>
                <c:pt idx="79">
                  <c:v>806</c:v>
                </c:pt>
                <c:pt idx="80">
                  <c:v>815.5</c:v>
                </c:pt>
                <c:pt idx="81">
                  <c:v>784</c:v>
                </c:pt>
                <c:pt idx="82">
                  <c:v>790.25</c:v>
                </c:pt>
                <c:pt idx="85">
                  <c:v>771</c:v>
                </c:pt>
                <c:pt idx="86">
                  <c:v>786.5</c:v>
                </c:pt>
                <c:pt idx="89">
                  <c:v>850</c:v>
                </c:pt>
                <c:pt idx="90">
                  <c:v>846.5</c:v>
                </c:pt>
                <c:pt idx="91">
                  <c:v>861.75</c:v>
                </c:pt>
                <c:pt idx="92">
                  <c:v>881.5</c:v>
                </c:pt>
                <c:pt idx="93">
                  <c:v>892.5</c:v>
                </c:pt>
                <c:pt idx="94">
                  <c:v>904</c:v>
                </c:pt>
                <c:pt idx="95">
                  <c:v>875.75</c:v>
                </c:pt>
                <c:pt idx="97">
                  <c:v>881</c:v>
                </c:pt>
                <c:pt idx="98">
                  <c:v>888.5</c:v>
                </c:pt>
                <c:pt idx="99">
                  <c:v>928</c:v>
                </c:pt>
                <c:pt idx="100">
                  <c:v>948.5</c:v>
                </c:pt>
                <c:pt idx="101">
                  <c:v>935.5</c:v>
                </c:pt>
                <c:pt idx="102">
                  <c:v>897.5</c:v>
                </c:pt>
                <c:pt idx="103">
                  <c:v>893.5</c:v>
                </c:pt>
                <c:pt idx="104">
                  <c:v>873</c:v>
                </c:pt>
                <c:pt idx="105">
                  <c:v>893.5</c:v>
                </c:pt>
                <c:pt idx="106">
                  <c:v>873</c:v>
                </c:pt>
                <c:pt idx="107">
                  <c:v>855</c:v>
                </c:pt>
                <c:pt idx="108">
                  <c:v>847</c:v>
                </c:pt>
                <c:pt idx="109">
                  <c:v>829</c:v>
                </c:pt>
                <c:pt idx="110">
                  <c:v>837</c:v>
                </c:pt>
                <c:pt idx="111">
                  <c:v>832.5</c:v>
                </c:pt>
                <c:pt idx="112">
                  <c:v>839</c:v>
                </c:pt>
                <c:pt idx="113">
                  <c:v>842.5</c:v>
                </c:pt>
                <c:pt idx="114">
                  <c:v>840.5</c:v>
                </c:pt>
                <c:pt idx="115">
                  <c:v>863.5</c:v>
                </c:pt>
                <c:pt idx="116">
                  <c:v>873.5</c:v>
                </c:pt>
                <c:pt idx="117">
                  <c:v>858</c:v>
                </c:pt>
                <c:pt idx="119">
                  <c:v>852.5</c:v>
                </c:pt>
                <c:pt idx="120">
                  <c:v>852.5</c:v>
                </c:pt>
                <c:pt idx="121">
                  <c:v>852.5</c:v>
                </c:pt>
                <c:pt idx="122">
                  <c:v>813</c:v>
                </c:pt>
                <c:pt idx="123">
                  <c:v>825.5</c:v>
                </c:pt>
                <c:pt idx="124">
                  <c:v>833</c:v>
                </c:pt>
                <c:pt idx="125">
                  <c:v>831</c:v>
                </c:pt>
                <c:pt idx="126">
                  <c:v>847.5</c:v>
                </c:pt>
                <c:pt idx="127">
                  <c:v>871.5</c:v>
                </c:pt>
                <c:pt idx="128">
                  <c:v>872.5</c:v>
                </c:pt>
                <c:pt idx="130">
                  <c:v>882</c:v>
                </c:pt>
                <c:pt idx="131">
                  <c:v>881</c:v>
                </c:pt>
                <c:pt idx="132">
                  <c:v>867</c:v>
                </c:pt>
                <c:pt idx="133">
                  <c:v>843</c:v>
                </c:pt>
                <c:pt idx="134">
                  <c:v>840.5</c:v>
                </c:pt>
                <c:pt idx="135">
                  <c:v>852.5</c:v>
                </c:pt>
                <c:pt idx="137">
                  <c:v>839</c:v>
                </c:pt>
                <c:pt idx="139">
                  <c:v>786</c:v>
                </c:pt>
                <c:pt idx="140">
                  <c:v>742</c:v>
                </c:pt>
                <c:pt idx="141">
                  <c:v>702.5</c:v>
                </c:pt>
                <c:pt idx="142">
                  <c:v>671</c:v>
                </c:pt>
                <c:pt idx="143">
                  <c:v>667.5</c:v>
                </c:pt>
                <c:pt idx="144">
                  <c:v>647.5</c:v>
                </c:pt>
                <c:pt idx="145">
                  <c:v>630</c:v>
                </c:pt>
                <c:pt idx="146">
                  <c:v>606</c:v>
                </c:pt>
                <c:pt idx="147">
                  <c:v>572</c:v>
                </c:pt>
                <c:pt idx="149">
                  <c:v>528.5</c:v>
                </c:pt>
                <c:pt idx="150">
                  <c:v>555.5</c:v>
                </c:pt>
                <c:pt idx="151">
                  <c:v>555.5</c:v>
                </c:pt>
                <c:pt idx="152">
                  <c:v>569.5</c:v>
                </c:pt>
                <c:pt idx="153">
                  <c:v>574.5</c:v>
                </c:pt>
                <c:pt idx="155">
                  <c:v>594</c:v>
                </c:pt>
                <c:pt idx="156">
                  <c:v>613.5</c:v>
                </c:pt>
                <c:pt idx="157">
                  <c:v>616.5</c:v>
                </c:pt>
                <c:pt idx="158">
                  <c:v>616</c:v>
                </c:pt>
                <c:pt idx="159">
                  <c:v>608</c:v>
                </c:pt>
                <c:pt idx="160">
                  <c:v>624.5</c:v>
                </c:pt>
                <c:pt idx="161">
                  <c:v>573</c:v>
                </c:pt>
                <c:pt idx="162">
                  <c:v>585.5</c:v>
                </c:pt>
                <c:pt idx="163">
                  <c:v>636</c:v>
                </c:pt>
                <c:pt idx="164">
                  <c:v>633.5</c:v>
                </c:pt>
                <c:pt idx="165">
                  <c:v>642</c:v>
                </c:pt>
                <c:pt idx="166">
                  <c:v>619.5</c:v>
                </c:pt>
                <c:pt idx="167">
                  <c:v>618</c:v>
                </c:pt>
                <c:pt idx="168">
                  <c:v>620</c:v>
                </c:pt>
                <c:pt idx="169">
                  <c:v>622</c:v>
                </c:pt>
                <c:pt idx="170">
                  <c:v>630.5</c:v>
                </c:pt>
                <c:pt idx="171">
                  <c:v>610</c:v>
                </c:pt>
                <c:pt idx="172">
                  <c:v>620</c:v>
                </c:pt>
                <c:pt idx="173">
                  <c:v>627</c:v>
                </c:pt>
                <c:pt idx="174">
                  <c:v>636</c:v>
                </c:pt>
                <c:pt idx="175">
                  <c:v>651</c:v>
                </c:pt>
                <c:pt idx="176">
                  <c:v>685.5</c:v>
                </c:pt>
                <c:pt idx="177">
                  <c:v>689.5</c:v>
                </c:pt>
                <c:pt idx="178">
                  <c:v>658.5</c:v>
                </c:pt>
                <c:pt idx="179">
                  <c:v>659.5</c:v>
                </c:pt>
                <c:pt idx="180">
                  <c:v>637</c:v>
                </c:pt>
                <c:pt idx="181">
                  <c:v>639.5</c:v>
                </c:pt>
                <c:pt idx="182">
                  <c:v>667.5</c:v>
                </c:pt>
                <c:pt idx="183">
                  <c:v>677</c:v>
                </c:pt>
                <c:pt idx="184">
                  <c:v>686</c:v>
                </c:pt>
                <c:pt idx="185">
                  <c:v>700.5</c:v>
                </c:pt>
                <c:pt idx="186">
                  <c:v>735</c:v>
                </c:pt>
                <c:pt idx="187">
                  <c:v>726</c:v>
                </c:pt>
                <c:pt idx="189">
                  <c:v>670</c:v>
                </c:pt>
                <c:pt idx="190">
                  <c:v>656</c:v>
                </c:pt>
                <c:pt idx="191">
                  <c:v>641.5</c:v>
                </c:pt>
                <c:pt idx="193">
                  <c:v>630</c:v>
                </c:pt>
                <c:pt idx="194">
                  <c:v>634.5</c:v>
                </c:pt>
                <c:pt idx="195">
                  <c:v>648</c:v>
                </c:pt>
                <c:pt idx="196">
                  <c:v>660</c:v>
                </c:pt>
                <c:pt idx="197">
                  <c:v>687</c:v>
                </c:pt>
                <c:pt idx="198">
                  <c:v>721</c:v>
                </c:pt>
                <c:pt idx="199">
                  <c:v>723.5</c:v>
                </c:pt>
                <c:pt idx="200">
                  <c:v>730.5</c:v>
                </c:pt>
                <c:pt idx="201">
                  <c:v>738.5</c:v>
                </c:pt>
                <c:pt idx="202">
                  <c:v>732.5</c:v>
                </c:pt>
                <c:pt idx="203">
                  <c:v>728</c:v>
                </c:pt>
                <c:pt idx="206">
                  <c:v>663.5</c:v>
                </c:pt>
                <c:pt idx="207">
                  <c:v>656</c:v>
                </c:pt>
                <c:pt idx="208">
                  <c:v>670.5</c:v>
                </c:pt>
                <c:pt idx="209">
                  <c:v>629</c:v>
                </c:pt>
                <c:pt idx="210">
                  <c:v>624</c:v>
                </c:pt>
                <c:pt idx="211">
                  <c:v>534</c:v>
                </c:pt>
                <c:pt idx="212">
                  <c:v>445.5</c:v>
                </c:pt>
                <c:pt idx="213">
                  <c:v>340</c:v>
                </c:pt>
                <c:pt idx="214">
                  <c:v>263.5</c:v>
                </c:pt>
                <c:pt idx="215">
                  <c:v>302</c:v>
                </c:pt>
                <c:pt idx="216">
                  <c:v>341</c:v>
                </c:pt>
                <c:pt idx="217">
                  <c:v>327</c:v>
                </c:pt>
                <c:pt idx="218">
                  <c:v>305</c:v>
                </c:pt>
                <c:pt idx="219">
                  <c:v>344</c:v>
                </c:pt>
                <c:pt idx="220">
                  <c:v>369.5</c:v>
                </c:pt>
                <c:pt idx="221">
                  <c:v>394</c:v>
                </c:pt>
                <c:pt idx="222">
                  <c:v>415</c:v>
                </c:pt>
                <c:pt idx="223">
                  <c:v>416.5</c:v>
                </c:pt>
                <c:pt idx="224">
                  <c:v>439.5</c:v>
                </c:pt>
                <c:pt idx="225">
                  <c:v>421.5</c:v>
                </c:pt>
                <c:pt idx="226">
                  <c:v>424.5</c:v>
                </c:pt>
                <c:pt idx="227">
                  <c:v>409.5</c:v>
                </c:pt>
                <c:pt idx="228">
                  <c:v>422.5</c:v>
                </c:pt>
                <c:pt idx="229">
                  <c:v>408.5</c:v>
                </c:pt>
                <c:pt idx="230">
                  <c:v>419</c:v>
                </c:pt>
                <c:pt idx="231">
                  <c:v>440.5</c:v>
                </c:pt>
                <c:pt idx="232">
                  <c:v>446</c:v>
                </c:pt>
                <c:pt idx="233">
                  <c:v>434</c:v>
                </c:pt>
                <c:pt idx="234">
                  <c:v>434</c:v>
                </c:pt>
                <c:pt idx="235">
                  <c:v>439</c:v>
                </c:pt>
                <c:pt idx="236">
                  <c:v>430.5</c:v>
                </c:pt>
                <c:pt idx="237">
                  <c:v>421.5</c:v>
                </c:pt>
                <c:pt idx="238">
                  <c:v>425</c:v>
                </c:pt>
                <c:pt idx="239">
                  <c:v>423.5</c:v>
                </c:pt>
                <c:pt idx="241">
                  <c:v>404</c:v>
                </c:pt>
                <c:pt idx="242">
                  <c:v>410</c:v>
                </c:pt>
                <c:pt idx="243">
                  <c:v>447</c:v>
                </c:pt>
                <c:pt idx="244">
                  <c:v>442</c:v>
                </c:pt>
                <c:pt idx="245">
                  <c:v>474.5</c:v>
                </c:pt>
                <c:pt idx="246">
                  <c:v>521</c:v>
                </c:pt>
                <c:pt idx="247">
                  <c:v>555</c:v>
                </c:pt>
                <c:pt idx="248">
                  <c:v>555</c:v>
                </c:pt>
                <c:pt idx="249">
                  <c:v>555</c:v>
                </c:pt>
                <c:pt idx="250">
                  <c:v>632</c:v>
                </c:pt>
                <c:pt idx="251">
                  <c:v>642</c:v>
                </c:pt>
                <c:pt idx="252">
                  <c:v>636.5</c:v>
                </c:pt>
                <c:pt idx="253">
                  <c:v>624.5</c:v>
                </c:pt>
                <c:pt idx="254">
                  <c:v>652</c:v>
                </c:pt>
                <c:pt idx="255">
                  <c:v>655</c:v>
                </c:pt>
                <c:pt idx="256">
                  <c:v>650</c:v>
                </c:pt>
                <c:pt idx="257">
                  <c:v>659</c:v>
                </c:pt>
                <c:pt idx="258">
                  <c:v>685.5</c:v>
                </c:pt>
                <c:pt idx="260">
                  <c:v>777.5</c:v>
                </c:pt>
                <c:pt idx="261">
                  <c:v>869.5</c:v>
                </c:pt>
                <c:pt idx="262">
                  <c:v>872</c:v>
                </c:pt>
                <c:pt idx="263">
                  <c:v>854.5</c:v>
                </c:pt>
                <c:pt idx="264">
                  <c:v>805</c:v>
                </c:pt>
                <c:pt idx="265">
                  <c:v>802</c:v>
                </c:pt>
                <c:pt idx="266">
                  <c:v>843</c:v>
                </c:pt>
                <c:pt idx="267">
                  <c:v>888</c:v>
                </c:pt>
                <c:pt idx="268">
                  <c:v>894</c:v>
                </c:pt>
                <c:pt idx="269">
                  <c:v>1001.5</c:v>
                </c:pt>
                <c:pt idx="270">
                  <c:v>965</c:v>
                </c:pt>
                <c:pt idx="271">
                  <c:v>999.5</c:v>
                </c:pt>
                <c:pt idx="272">
                  <c:v>1058.5</c:v>
                </c:pt>
                <c:pt idx="273">
                  <c:v>998</c:v>
                </c:pt>
                <c:pt idx="274">
                  <c:v>933</c:v>
                </c:pt>
                <c:pt idx="275">
                  <c:v>960</c:v>
                </c:pt>
                <c:pt idx="276">
                  <c:v>942.5</c:v>
                </c:pt>
                <c:pt idx="277">
                  <c:v>932</c:v>
                </c:pt>
                <c:pt idx="278">
                  <c:v>977</c:v>
                </c:pt>
                <c:pt idx="279">
                  <c:v>1040</c:v>
                </c:pt>
                <c:pt idx="280">
                  <c:v>1028.5</c:v>
                </c:pt>
                <c:pt idx="281">
                  <c:v>1049</c:v>
                </c:pt>
                <c:pt idx="282">
                  <c:v>1040</c:v>
                </c:pt>
                <c:pt idx="283">
                  <c:v>1041</c:v>
                </c:pt>
                <c:pt idx="284">
                  <c:v>966</c:v>
                </c:pt>
                <c:pt idx="285">
                  <c:v>971.5</c:v>
                </c:pt>
                <c:pt idx="286">
                  <c:v>947</c:v>
                </c:pt>
                <c:pt idx="288">
                  <c:v>966.5</c:v>
                </c:pt>
                <c:pt idx="289">
                  <c:v>989</c:v>
                </c:pt>
                <c:pt idx="290">
                  <c:v>991.5</c:v>
                </c:pt>
                <c:pt idx="291">
                  <c:v>956</c:v>
                </c:pt>
                <c:pt idx="292">
                  <c:v>949.5</c:v>
                </c:pt>
                <c:pt idx="294">
                  <c:v>997</c:v>
                </c:pt>
                <c:pt idx="295">
                  <c:v>997.5</c:v>
                </c:pt>
                <c:pt idx="296">
                  <c:v>973.5</c:v>
                </c:pt>
                <c:pt idx="297">
                  <c:v>968</c:v>
                </c:pt>
                <c:pt idx="298">
                  <c:v>974.5</c:v>
                </c:pt>
                <c:pt idx="299">
                  <c:v>933</c:v>
                </c:pt>
                <c:pt idx="300">
                  <c:v>907.5</c:v>
                </c:pt>
                <c:pt idx="301">
                  <c:v>861.5</c:v>
                </c:pt>
                <c:pt idx="302">
                  <c:v>899</c:v>
                </c:pt>
                <c:pt idx="303">
                  <c:v>924.5</c:v>
                </c:pt>
                <c:pt idx="304">
                  <c:v>930</c:v>
                </c:pt>
                <c:pt idx="305">
                  <c:v>985</c:v>
                </c:pt>
                <c:pt idx="306">
                  <c:v>990.5</c:v>
                </c:pt>
                <c:pt idx="307">
                  <c:v>993</c:v>
                </c:pt>
                <c:pt idx="308">
                  <c:v>997</c:v>
                </c:pt>
                <c:pt idx="311">
                  <c:v>1039</c:v>
                </c:pt>
                <c:pt idx="312">
                  <c:v>1052</c:v>
                </c:pt>
                <c:pt idx="313">
                  <c:v>1075.5</c:v>
                </c:pt>
                <c:pt idx="314">
                  <c:v>1162</c:v>
                </c:pt>
                <c:pt idx="315">
                  <c:v>1239</c:v>
                </c:pt>
                <c:pt idx="316">
                  <c:v>1112</c:v>
                </c:pt>
                <c:pt idx="317">
                  <c:v>1173</c:v>
                </c:pt>
                <c:pt idx="318">
                  <c:v>1142</c:v>
                </c:pt>
                <c:pt idx="319">
                  <c:v>1157</c:v>
                </c:pt>
                <c:pt idx="320">
                  <c:v>1138.5</c:v>
                </c:pt>
                <c:pt idx="321">
                  <c:v>1161</c:v>
                </c:pt>
                <c:pt idx="322">
                  <c:v>1137</c:v>
                </c:pt>
                <c:pt idx="323">
                  <c:v>1173</c:v>
                </c:pt>
                <c:pt idx="324">
                  <c:v>1191</c:v>
                </c:pt>
                <c:pt idx="325">
                  <c:v>1239</c:v>
                </c:pt>
                <c:pt idx="326">
                  <c:v>1283.5</c:v>
                </c:pt>
                <c:pt idx="327">
                  <c:v>1356</c:v>
                </c:pt>
                <c:pt idx="328">
                  <c:v>1447</c:v>
                </c:pt>
                <c:pt idx="329">
                  <c:v>1398</c:v>
                </c:pt>
                <c:pt idx="330">
                  <c:v>1252.5</c:v>
                </c:pt>
                <c:pt idx="332">
                  <c:v>1178</c:v>
                </c:pt>
                <c:pt idx="333">
                  <c:v>1079</c:v>
                </c:pt>
                <c:pt idx="334">
                  <c:v>1064</c:v>
                </c:pt>
                <c:pt idx="335">
                  <c:v>1049.5</c:v>
                </c:pt>
                <c:pt idx="336">
                  <c:v>1009.5</c:v>
                </c:pt>
                <c:pt idx="337">
                  <c:v>960</c:v>
                </c:pt>
                <c:pt idx="338">
                  <c:v>914</c:v>
                </c:pt>
                <c:pt idx="339">
                  <c:v>904.5</c:v>
                </c:pt>
                <c:pt idx="340">
                  <c:v>913</c:v>
                </c:pt>
                <c:pt idx="341">
                  <c:v>904</c:v>
                </c:pt>
                <c:pt idx="342">
                  <c:v>910.5</c:v>
                </c:pt>
                <c:pt idx="343">
                  <c:v>894.5</c:v>
                </c:pt>
                <c:pt idx="344">
                  <c:v>886.5</c:v>
                </c:pt>
                <c:pt idx="346">
                  <c:v>904.5</c:v>
                </c:pt>
                <c:pt idx="347">
                  <c:v>864</c:v>
                </c:pt>
                <c:pt idx="348">
                  <c:v>856</c:v>
                </c:pt>
                <c:pt idx="349">
                  <c:v>794.5</c:v>
                </c:pt>
                <c:pt idx="350">
                  <c:v>812</c:v>
                </c:pt>
                <c:pt idx="351">
                  <c:v>821</c:v>
                </c:pt>
                <c:pt idx="352">
                  <c:v>789</c:v>
                </c:pt>
                <c:pt idx="354">
                  <c:v>768</c:v>
                </c:pt>
                <c:pt idx="355">
                  <c:v>780.5</c:v>
                </c:pt>
                <c:pt idx="356">
                  <c:v>816.5</c:v>
                </c:pt>
                <c:pt idx="358">
                  <c:v>865.5</c:v>
                </c:pt>
                <c:pt idx="359">
                  <c:v>880</c:v>
                </c:pt>
                <c:pt idx="362">
                  <c:v>951.5</c:v>
                </c:pt>
                <c:pt idx="363">
                  <c:v>941</c:v>
                </c:pt>
                <c:pt idx="364">
                  <c:v>964</c:v>
                </c:pt>
                <c:pt idx="365">
                  <c:v>940.5</c:v>
                </c:pt>
                <c:pt idx="366">
                  <c:v>936.5</c:v>
                </c:pt>
                <c:pt idx="367">
                  <c:v>932.5</c:v>
                </c:pt>
                <c:pt idx="368">
                  <c:v>905.5</c:v>
                </c:pt>
                <c:pt idx="369">
                  <c:v>913</c:v>
                </c:pt>
                <c:pt idx="371">
                  <c:v>980</c:v>
                </c:pt>
                <c:pt idx="372">
                  <c:v>994</c:v>
                </c:pt>
                <c:pt idx="373">
                  <c:v>997</c:v>
                </c:pt>
                <c:pt idx="374">
                  <c:v>945.5</c:v>
                </c:pt>
                <c:pt idx="375">
                  <c:v>903.5</c:v>
                </c:pt>
                <c:pt idx="378">
                  <c:v>851.5</c:v>
                </c:pt>
                <c:pt idx="379">
                  <c:v>844.5</c:v>
                </c:pt>
                <c:pt idx="380">
                  <c:v>815</c:v>
                </c:pt>
                <c:pt idx="381">
                  <c:v>768.5</c:v>
                </c:pt>
                <c:pt idx="382">
                  <c:v>772</c:v>
                </c:pt>
                <c:pt idx="383">
                  <c:v>739.5</c:v>
                </c:pt>
                <c:pt idx="384">
                  <c:v>754.5</c:v>
                </c:pt>
                <c:pt idx="385">
                  <c:v>788</c:v>
                </c:pt>
                <c:pt idx="386">
                  <c:v>823</c:v>
                </c:pt>
                <c:pt idx="387">
                  <c:v>854</c:v>
                </c:pt>
                <c:pt idx="388">
                  <c:v>899</c:v>
                </c:pt>
                <c:pt idx="389">
                  <c:v>896</c:v>
                </c:pt>
                <c:pt idx="390">
                  <c:v>895</c:v>
                </c:pt>
                <c:pt idx="391">
                  <c:v>908</c:v>
                </c:pt>
                <c:pt idx="392">
                  <c:v>912</c:v>
                </c:pt>
                <c:pt idx="393">
                  <c:v>956.5</c:v>
                </c:pt>
                <c:pt idx="394">
                  <c:v>1024.5</c:v>
                </c:pt>
                <c:pt idx="395">
                  <c:v>975</c:v>
                </c:pt>
                <c:pt idx="396">
                  <c:v>967.5</c:v>
                </c:pt>
                <c:pt idx="398">
                  <c:v>921.5</c:v>
                </c:pt>
                <c:pt idx="400">
                  <c:v>908</c:v>
                </c:pt>
                <c:pt idx="401">
                  <c:v>918</c:v>
                </c:pt>
                <c:pt idx="402">
                  <c:v>885</c:v>
                </c:pt>
                <c:pt idx="403">
                  <c:v>883</c:v>
                </c:pt>
                <c:pt idx="405">
                  <c:v>852.5</c:v>
                </c:pt>
                <c:pt idx="406">
                  <c:v>841.5</c:v>
                </c:pt>
                <c:pt idx="407">
                  <c:v>851.5</c:v>
                </c:pt>
                <c:pt idx="409">
                  <c:v>887.5</c:v>
                </c:pt>
                <c:pt idx="410">
                  <c:v>896</c:v>
                </c:pt>
                <c:pt idx="411">
                  <c:v>917.5</c:v>
                </c:pt>
                <c:pt idx="412">
                  <c:v>941</c:v>
                </c:pt>
                <c:pt idx="413">
                  <c:v>974.5</c:v>
                </c:pt>
                <c:pt idx="414">
                  <c:v>995</c:v>
                </c:pt>
                <c:pt idx="417">
                  <c:v>1035.5</c:v>
                </c:pt>
                <c:pt idx="418">
                  <c:v>1013.5</c:v>
                </c:pt>
                <c:pt idx="419">
                  <c:v>1017.5</c:v>
                </c:pt>
                <c:pt idx="420">
                  <c:v>1043</c:v>
                </c:pt>
                <c:pt idx="421">
                  <c:v>1040.5</c:v>
                </c:pt>
                <c:pt idx="422">
                  <c:v>1037</c:v>
                </c:pt>
                <c:pt idx="423">
                  <c:v>1069.5</c:v>
                </c:pt>
                <c:pt idx="428">
                  <c:v>1042</c:v>
                </c:pt>
                <c:pt idx="429">
                  <c:v>1033.5</c:v>
                </c:pt>
                <c:pt idx="431">
                  <c:v>1084.5</c:v>
                </c:pt>
                <c:pt idx="434">
                  <c:v>1021</c:v>
                </c:pt>
                <c:pt idx="435">
                  <c:v>1023.5</c:v>
                </c:pt>
                <c:pt idx="436">
                  <c:v>1019</c:v>
                </c:pt>
                <c:pt idx="437">
                  <c:v>1011.5</c:v>
                </c:pt>
                <c:pt idx="438">
                  <c:v>1007</c:v>
                </c:pt>
                <c:pt idx="439">
                  <c:v>976.5</c:v>
                </c:pt>
                <c:pt idx="440">
                  <c:v>1005.5</c:v>
                </c:pt>
                <c:pt idx="441">
                  <c:v>998.5</c:v>
                </c:pt>
                <c:pt idx="443">
                  <c:v>997.5</c:v>
                </c:pt>
                <c:pt idx="444">
                  <c:v>1018</c:v>
                </c:pt>
                <c:pt idx="445">
                  <c:v>996.5</c:v>
                </c:pt>
                <c:pt idx="446">
                  <c:v>942.5</c:v>
                </c:pt>
                <c:pt idx="447">
                  <c:v>940.5</c:v>
                </c:pt>
                <c:pt idx="448">
                  <c:v>927.5</c:v>
                </c:pt>
                <c:pt idx="450">
                  <c:v>956</c:v>
                </c:pt>
                <c:pt idx="451">
                  <c:v>897</c:v>
                </c:pt>
                <c:pt idx="452">
                  <c:v>892</c:v>
                </c:pt>
                <c:pt idx="454">
                  <c:v>889</c:v>
                </c:pt>
                <c:pt idx="455">
                  <c:v>867</c:v>
                </c:pt>
                <c:pt idx="456">
                  <c:v>885.5</c:v>
                </c:pt>
                <c:pt idx="457">
                  <c:v>884.5</c:v>
                </c:pt>
                <c:pt idx="458">
                  <c:v>894</c:v>
                </c:pt>
                <c:pt idx="459">
                  <c:v>897</c:v>
                </c:pt>
                <c:pt idx="460">
                  <c:v>903</c:v>
                </c:pt>
                <c:pt idx="461">
                  <c:v>884</c:v>
                </c:pt>
                <c:pt idx="462">
                  <c:v>870.5</c:v>
                </c:pt>
                <c:pt idx="463">
                  <c:v>867.5</c:v>
                </c:pt>
                <c:pt idx="467">
                  <c:v>907.5</c:v>
                </c:pt>
                <c:pt idx="468">
                  <c:v>919.5</c:v>
                </c:pt>
                <c:pt idx="469">
                  <c:v>918</c:v>
                </c:pt>
                <c:pt idx="470">
                  <c:v>887.5</c:v>
                </c:pt>
                <c:pt idx="471">
                  <c:v>858.5</c:v>
                </c:pt>
                <c:pt idx="472">
                  <c:v>827.5</c:v>
                </c:pt>
                <c:pt idx="473">
                  <c:v>819.5</c:v>
                </c:pt>
                <c:pt idx="474">
                  <c:v>809</c:v>
                </c:pt>
                <c:pt idx="475">
                  <c:v>806.5</c:v>
                </c:pt>
                <c:pt idx="476">
                  <c:v>718</c:v>
                </c:pt>
                <c:pt idx="477">
                  <c:v>733.5</c:v>
                </c:pt>
                <c:pt idx="480">
                  <c:v>668.5</c:v>
                </c:pt>
                <c:pt idx="481">
                  <c:v>747</c:v>
                </c:pt>
                <c:pt idx="482">
                  <c:v>724</c:v>
                </c:pt>
                <c:pt idx="483">
                  <c:v>707</c:v>
                </c:pt>
                <c:pt idx="484">
                  <c:v>704.5</c:v>
                </c:pt>
                <c:pt idx="485">
                  <c:v>736.75</c:v>
                </c:pt>
                <c:pt idx="486">
                  <c:v>769</c:v>
                </c:pt>
                <c:pt idx="487">
                  <c:v>747</c:v>
                </c:pt>
                <c:pt idx="488">
                  <c:v>716</c:v>
                </c:pt>
                <c:pt idx="489">
                  <c:v>717</c:v>
                </c:pt>
                <c:pt idx="490">
                  <c:v>724.5</c:v>
                </c:pt>
                <c:pt idx="491">
                  <c:v>740</c:v>
                </c:pt>
                <c:pt idx="492">
                  <c:v>746</c:v>
                </c:pt>
                <c:pt idx="493">
                  <c:v>737.5</c:v>
                </c:pt>
                <c:pt idx="495">
                  <c:v>734</c:v>
                </c:pt>
                <c:pt idx="496">
                  <c:v>729.5</c:v>
                </c:pt>
                <c:pt idx="497">
                  <c:v>715</c:v>
                </c:pt>
                <c:pt idx="498">
                  <c:v>715.5</c:v>
                </c:pt>
                <c:pt idx="499">
                  <c:v>717.5</c:v>
                </c:pt>
                <c:pt idx="500">
                  <c:v>707.5</c:v>
                </c:pt>
                <c:pt idx="503">
                  <c:v>670.5</c:v>
                </c:pt>
                <c:pt idx="504">
                  <c:v>668</c:v>
                </c:pt>
                <c:pt idx="505">
                  <c:v>662.5</c:v>
                </c:pt>
                <c:pt idx="506">
                  <c:v>650.5</c:v>
                </c:pt>
                <c:pt idx="507">
                  <c:v>656</c:v>
                </c:pt>
                <c:pt idx="508">
                  <c:v>666.5</c:v>
                </c:pt>
                <c:pt idx="509">
                  <c:v>651.5</c:v>
                </c:pt>
                <c:pt idx="510">
                  <c:v>666</c:v>
                </c:pt>
                <c:pt idx="511">
                  <c:v>670</c:v>
                </c:pt>
                <c:pt idx="512">
                  <c:v>657.5</c:v>
                </c:pt>
                <c:pt idx="513">
                  <c:v>664</c:v>
                </c:pt>
                <c:pt idx="514">
                  <c:v>665</c:v>
                </c:pt>
                <c:pt idx="515">
                  <c:v>664</c:v>
                </c:pt>
                <c:pt idx="516">
                  <c:v>697.5</c:v>
                </c:pt>
                <c:pt idx="517">
                  <c:v>746</c:v>
                </c:pt>
                <c:pt idx="518">
                  <c:v>764.5</c:v>
                </c:pt>
                <c:pt idx="519">
                  <c:v>764</c:v>
                </c:pt>
                <c:pt idx="522">
                  <c:v>777.5</c:v>
                </c:pt>
                <c:pt idx="523">
                  <c:v>900.5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D63-4888-8354-E8E2C168A960}"/>
            </c:ext>
          </c:extLst>
        </c:ser>
        <c:ser>
          <c:idx val="1"/>
          <c:order val="1"/>
          <c:tx>
            <c:strRef>
              <c:f>圖片順序!$U$1</c:f>
              <c:strCache>
                <c:ptCount val="1"/>
                <c:pt idx="0">
                  <c:v>CPL(中國大陸CFR)</c:v>
                </c:pt>
              </c:strCache>
            </c:strRef>
          </c:tx>
          <c:marker>
            <c:symbol val="none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圖片順序!$U$410:$U$931</c:f>
              <c:numCache>
                <c:formatCode>#,##0_ ;[Red]\-#,##0\ </c:formatCode>
                <c:ptCount val="522"/>
                <c:pt idx="0">
                  <c:v>1125</c:v>
                </c:pt>
                <c:pt idx="1">
                  <c:v>1165</c:v>
                </c:pt>
                <c:pt idx="2">
                  <c:v>1205</c:v>
                </c:pt>
                <c:pt idx="3">
                  <c:v>1225</c:v>
                </c:pt>
                <c:pt idx="5">
                  <c:v>1275</c:v>
                </c:pt>
                <c:pt idx="6">
                  <c:v>1290</c:v>
                </c:pt>
                <c:pt idx="7">
                  <c:v>1300</c:v>
                </c:pt>
                <c:pt idx="9">
                  <c:v>1275</c:v>
                </c:pt>
                <c:pt idx="10">
                  <c:v>1265</c:v>
                </c:pt>
                <c:pt idx="11">
                  <c:v>1265</c:v>
                </c:pt>
                <c:pt idx="12">
                  <c:v>1265</c:v>
                </c:pt>
                <c:pt idx="13">
                  <c:v>1265</c:v>
                </c:pt>
                <c:pt idx="14">
                  <c:v>1230</c:v>
                </c:pt>
                <c:pt idx="15">
                  <c:v>1225</c:v>
                </c:pt>
                <c:pt idx="16">
                  <c:v>1225</c:v>
                </c:pt>
                <c:pt idx="17">
                  <c:v>1240</c:v>
                </c:pt>
                <c:pt idx="18">
                  <c:v>1250</c:v>
                </c:pt>
                <c:pt idx="19">
                  <c:v>1265</c:v>
                </c:pt>
                <c:pt idx="20">
                  <c:v>1280</c:v>
                </c:pt>
                <c:pt idx="21">
                  <c:v>1280</c:v>
                </c:pt>
                <c:pt idx="22">
                  <c:v>1285</c:v>
                </c:pt>
                <c:pt idx="23">
                  <c:v>1325</c:v>
                </c:pt>
                <c:pt idx="24">
                  <c:v>1325</c:v>
                </c:pt>
                <c:pt idx="25">
                  <c:v>1325</c:v>
                </c:pt>
                <c:pt idx="26">
                  <c:v>1350</c:v>
                </c:pt>
                <c:pt idx="27">
                  <c:v>1365</c:v>
                </c:pt>
                <c:pt idx="29">
                  <c:v>1375</c:v>
                </c:pt>
                <c:pt idx="30">
                  <c:v>1390</c:v>
                </c:pt>
                <c:pt idx="32">
                  <c:v>1425</c:v>
                </c:pt>
                <c:pt idx="33">
                  <c:v>1410</c:v>
                </c:pt>
                <c:pt idx="35">
                  <c:v>1400</c:v>
                </c:pt>
                <c:pt idx="36">
                  <c:v>1410</c:v>
                </c:pt>
                <c:pt idx="37">
                  <c:v>1435</c:v>
                </c:pt>
                <c:pt idx="38">
                  <c:v>1475</c:v>
                </c:pt>
                <c:pt idx="40">
                  <c:v>1675</c:v>
                </c:pt>
                <c:pt idx="41">
                  <c:v>1850</c:v>
                </c:pt>
                <c:pt idx="42">
                  <c:v>1915</c:v>
                </c:pt>
                <c:pt idx="44">
                  <c:v>1925</c:v>
                </c:pt>
                <c:pt idx="45">
                  <c:v>1950</c:v>
                </c:pt>
                <c:pt idx="46">
                  <c:v>2000</c:v>
                </c:pt>
                <c:pt idx="49">
                  <c:v>2150</c:v>
                </c:pt>
                <c:pt idx="50">
                  <c:v>2250</c:v>
                </c:pt>
                <c:pt idx="52">
                  <c:v>2275</c:v>
                </c:pt>
                <c:pt idx="53">
                  <c:v>2275</c:v>
                </c:pt>
                <c:pt idx="54">
                  <c:v>2225</c:v>
                </c:pt>
                <c:pt idx="55">
                  <c:v>2100</c:v>
                </c:pt>
                <c:pt idx="57">
                  <c:v>2000</c:v>
                </c:pt>
                <c:pt idx="58">
                  <c:v>1900</c:v>
                </c:pt>
                <c:pt idx="59">
                  <c:v>1900</c:v>
                </c:pt>
                <c:pt idx="60">
                  <c:v>1900</c:v>
                </c:pt>
                <c:pt idx="61">
                  <c:v>1650</c:v>
                </c:pt>
                <c:pt idx="62">
                  <c:v>1650</c:v>
                </c:pt>
                <c:pt idx="63">
                  <c:v>1600</c:v>
                </c:pt>
                <c:pt idx="64">
                  <c:v>1550</c:v>
                </c:pt>
                <c:pt idx="66">
                  <c:v>1575</c:v>
                </c:pt>
                <c:pt idx="67">
                  <c:v>1575</c:v>
                </c:pt>
                <c:pt idx="68">
                  <c:v>1575</c:v>
                </c:pt>
                <c:pt idx="69">
                  <c:v>1585</c:v>
                </c:pt>
                <c:pt idx="70">
                  <c:v>1590</c:v>
                </c:pt>
                <c:pt idx="71">
                  <c:v>1625</c:v>
                </c:pt>
                <c:pt idx="72">
                  <c:v>1675</c:v>
                </c:pt>
                <c:pt idx="73">
                  <c:v>1710</c:v>
                </c:pt>
                <c:pt idx="74">
                  <c:v>1725</c:v>
                </c:pt>
                <c:pt idx="75">
                  <c:v>1725</c:v>
                </c:pt>
                <c:pt idx="76">
                  <c:v>1725</c:v>
                </c:pt>
                <c:pt idx="77">
                  <c:v>1710</c:v>
                </c:pt>
                <c:pt idx="78">
                  <c:v>1690</c:v>
                </c:pt>
                <c:pt idx="79">
                  <c:v>1700</c:v>
                </c:pt>
                <c:pt idx="80">
                  <c:v>1800</c:v>
                </c:pt>
                <c:pt idx="83">
                  <c:v>1890</c:v>
                </c:pt>
                <c:pt idx="84">
                  <c:v>2025</c:v>
                </c:pt>
                <c:pt idx="87">
                  <c:v>2050</c:v>
                </c:pt>
                <c:pt idx="88">
                  <c:v>2050</c:v>
                </c:pt>
                <c:pt idx="89">
                  <c:v>2050</c:v>
                </c:pt>
                <c:pt idx="90">
                  <c:v>1990</c:v>
                </c:pt>
                <c:pt idx="91">
                  <c:v>2025</c:v>
                </c:pt>
                <c:pt idx="92">
                  <c:v>2025</c:v>
                </c:pt>
                <c:pt idx="93">
                  <c:v>2025</c:v>
                </c:pt>
                <c:pt idx="95">
                  <c:v>1965</c:v>
                </c:pt>
                <c:pt idx="96">
                  <c:v>1955</c:v>
                </c:pt>
                <c:pt idx="97">
                  <c:v>1950</c:v>
                </c:pt>
                <c:pt idx="98">
                  <c:v>1975</c:v>
                </c:pt>
                <c:pt idx="99">
                  <c:v>2005</c:v>
                </c:pt>
                <c:pt idx="100">
                  <c:v>2025</c:v>
                </c:pt>
                <c:pt idx="103">
                  <c:v>2110</c:v>
                </c:pt>
                <c:pt idx="104">
                  <c:v>2125</c:v>
                </c:pt>
                <c:pt idx="105">
                  <c:v>2125</c:v>
                </c:pt>
                <c:pt idx="106">
                  <c:v>2125</c:v>
                </c:pt>
                <c:pt idx="107">
                  <c:v>2175</c:v>
                </c:pt>
                <c:pt idx="108">
                  <c:v>2150</c:v>
                </c:pt>
                <c:pt idx="109">
                  <c:v>2125</c:v>
                </c:pt>
                <c:pt idx="110">
                  <c:v>2100</c:v>
                </c:pt>
                <c:pt idx="111">
                  <c:v>2100</c:v>
                </c:pt>
                <c:pt idx="112">
                  <c:v>2075</c:v>
                </c:pt>
                <c:pt idx="113">
                  <c:v>2075</c:v>
                </c:pt>
                <c:pt idx="114">
                  <c:v>2090</c:v>
                </c:pt>
                <c:pt idx="115">
                  <c:v>2090</c:v>
                </c:pt>
                <c:pt idx="117">
                  <c:v>2090</c:v>
                </c:pt>
                <c:pt idx="118">
                  <c:v>2095</c:v>
                </c:pt>
                <c:pt idx="119">
                  <c:v>2095</c:v>
                </c:pt>
                <c:pt idx="120">
                  <c:v>2100</c:v>
                </c:pt>
                <c:pt idx="121">
                  <c:v>2100</c:v>
                </c:pt>
                <c:pt idx="122">
                  <c:v>2120</c:v>
                </c:pt>
                <c:pt idx="123">
                  <c:v>2120</c:v>
                </c:pt>
                <c:pt idx="124">
                  <c:v>2120</c:v>
                </c:pt>
                <c:pt idx="125">
                  <c:v>2120</c:v>
                </c:pt>
                <c:pt idx="126">
                  <c:v>2140</c:v>
                </c:pt>
                <c:pt idx="128">
                  <c:v>2140</c:v>
                </c:pt>
                <c:pt idx="129">
                  <c:v>2140</c:v>
                </c:pt>
                <c:pt idx="130">
                  <c:v>2140</c:v>
                </c:pt>
                <c:pt idx="131">
                  <c:v>2140</c:v>
                </c:pt>
                <c:pt idx="132">
                  <c:v>2165</c:v>
                </c:pt>
                <c:pt idx="133">
                  <c:v>2175</c:v>
                </c:pt>
                <c:pt idx="135">
                  <c:v>2210</c:v>
                </c:pt>
                <c:pt idx="137">
                  <c:v>2190</c:v>
                </c:pt>
                <c:pt idx="138">
                  <c:v>2100</c:v>
                </c:pt>
                <c:pt idx="139">
                  <c:v>2090</c:v>
                </c:pt>
                <c:pt idx="140">
                  <c:v>2090</c:v>
                </c:pt>
                <c:pt idx="141">
                  <c:v>2090</c:v>
                </c:pt>
                <c:pt idx="142">
                  <c:v>1990</c:v>
                </c:pt>
                <c:pt idx="143">
                  <c:v>1975</c:v>
                </c:pt>
                <c:pt idx="144">
                  <c:v>1675</c:v>
                </c:pt>
                <c:pt idx="145">
                  <c:v>1675</c:v>
                </c:pt>
                <c:pt idx="147">
                  <c:v>1550</c:v>
                </c:pt>
                <c:pt idx="148">
                  <c:v>1575</c:v>
                </c:pt>
                <c:pt idx="149">
                  <c:v>1575</c:v>
                </c:pt>
                <c:pt idx="150">
                  <c:v>1575</c:v>
                </c:pt>
                <c:pt idx="151">
                  <c:v>1575</c:v>
                </c:pt>
                <c:pt idx="153">
                  <c:v>1575</c:v>
                </c:pt>
                <c:pt idx="154">
                  <c:v>1675</c:v>
                </c:pt>
                <c:pt idx="155">
                  <c:v>1715</c:v>
                </c:pt>
                <c:pt idx="156">
                  <c:v>1725</c:v>
                </c:pt>
                <c:pt idx="157">
                  <c:v>1725</c:v>
                </c:pt>
                <c:pt idx="158">
                  <c:v>1725</c:v>
                </c:pt>
                <c:pt idx="159">
                  <c:v>1725</c:v>
                </c:pt>
                <c:pt idx="160">
                  <c:v>1725</c:v>
                </c:pt>
                <c:pt idx="161">
                  <c:v>1725</c:v>
                </c:pt>
                <c:pt idx="162">
                  <c:v>1735</c:v>
                </c:pt>
                <c:pt idx="163">
                  <c:v>1735</c:v>
                </c:pt>
                <c:pt idx="164">
                  <c:v>1735</c:v>
                </c:pt>
                <c:pt idx="165">
                  <c:v>1685</c:v>
                </c:pt>
                <c:pt idx="166">
                  <c:v>1650</c:v>
                </c:pt>
                <c:pt idx="167">
                  <c:v>1625</c:v>
                </c:pt>
                <c:pt idx="168">
                  <c:v>1575</c:v>
                </c:pt>
                <c:pt idx="169">
                  <c:v>1450</c:v>
                </c:pt>
                <c:pt idx="170">
                  <c:v>1450</c:v>
                </c:pt>
                <c:pt idx="171">
                  <c:v>1415</c:v>
                </c:pt>
                <c:pt idx="172">
                  <c:v>1425</c:v>
                </c:pt>
                <c:pt idx="173">
                  <c:v>1475</c:v>
                </c:pt>
                <c:pt idx="174">
                  <c:v>1475</c:v>
                </c:pt>
                <c:pt idx="175">
                  <c:v>1485</c:v>
                </c:pt>
                <c:pt idx="176">
                  <c:v>1460</c:v>
                </c:pt>
                <c:pt idx="177">
                  <c:v>1460</c:v>
                </c:pt>
                <c:pt idx="178">
                  <c:v>1460</c:v>
                </c:pt>
                <c:pt idx="179">
                  <c:v>1460</c:v>
                </c:pt>
                <c:pt idx="180">
                  <c:v>1460</c:v>
                </c:pt>
                <c:pt idx="181">
                  <c:v>1460</c:v>
                </c:pt>
                <c:pt idx="182">
                  <c:v>1450</c:v>
                </c:pt>
                <c:pt idx="183">
                  <c:v>1450</c:v>
                </c:pt>
                <c:pt idx="184">
                  <c:v>1425</c:v>
                </c:pt>
                <c:pt idx="185">
                  <c:v>1425</c:v>
                </c:pt>
                <c:pt idx="187">
                  <c:v>1425</c:v>
                </c:pt>
                <c:pt idx="188">
                  <c:v>1375</c:v>
                </c:pt>
                <c:pt idx="189">
                  <c:v>1375</c:v>
                </c:pt>
                <c:pt idx="191">
                  <c:v>1305</c:v>
                </c:pt>
                <c:pt idx="192">
                  <c:v>1275</c:v>
                </c:pt>
                <c:pt idx="193">
                  <c:v>1225</c:v>
                </c:pt>
                <c:pt idx="194">
                  <c:v>1215</c:v>
                </c:pt>
                <c:pt idx="195">
                  <c:v>1220</c:v>
                </c:pt>
                <c:pt idx="196">
                  <c:v>1225</c:v>
                </c:pt>
                <c:pt idx="197">
                  <c:v>1225</c:v>
                </c:pt>
                <c:pt idx="198">
                  <c:v>1240</c:v>
                </c:pt>
                <c:pt idx="199">
                  <c:v>1260</c:v>
                </c:pt>
                <c:pt idx="200">
                  <c:v>1275</c:v>
                </c:pt>
                <c:pt idx="201">
                  <c:v>1295</c:v>
                </c:pt>
                <c:pt idx="204">
                  <c:v>1275</c:v>
                </c:pt>
                <c:pt idx="205">
                  <c:v>1275</c:v>
                </c:pt>
                <c:pt idx="206">
                  <c:v>1275</c:v>
                </c:pt>
                <c:pt idx="207">
                  <c:v>1265</c:v>
                </c:pt>
                <c:pt idx="208">
                  <c:v>1225</c:v>
                </c:pt>
                <c:pt idx="209">
                  <c:v>1200</c:v>
                </c:pt>
                <c:pt idx="210">
                  <c:v>1125</c:v>
                </c:pt>
                <c:pt idx="211">
                  <c:v>950</c:v>
                </c:pt>
                <c:pt idx="212">
                  <c:v>885</c:v>
                </c:pt>
                <c:pt idx="213">
                  <c:v>925</c:v>
                </c:pt>
                <c:pt idx="214">
                  <c:v>985</c:v>
                </c:pt>
                <c:pt idx="215">
                  <c:v>990</c:v>
                </c:pt>
                <c:pt idx="216">
                  <c:v>975</c:v>
                </c:pt>
                <c:pt idx="217">
                  <c:v>990</c:v>
                </c:pt>
                <c:pt idx="218">
                  <c:v>1050</c:v>
                </c:pt>
                <c:pt idx="219">
                  <c:v>1025</c:v>
                </c:pt>
                <c:pt idx="220">
                  <c:v>1050</c:v>
                </c:pt>
                <c:pt idx="221">
                  <c:v>1075</c:v>
                </c:pt>
                <c:pt idx="222">
                  <c:v>1110</c:v>
                </c:pt>
                <c:pt idx="223">
                  <c:v>1125</c:v>
                </c:pt>
                <c:pt idx="224">
                  <c:v>1125</c:v>
                </c:pt>
                <c:pt idx="225">
                  <c:v>1125</c:v>
                </c:pt>
                <c:pt idx="226">
                  <c:v>1090</c:v>
                </c:pt>
                <c:pt idx="227">
                  <c:v>1030</c:v>
                </c:pt>
                <c:pt idx="228">
                  <c:v>1025</c:v>
                </c:pt>
                <c:pt idx="229">
                  <c:v>1025</c:v>
                </c:pt>
                <c:pt idx="230">
                  <c:v>1015</c:v>
                </c:pt>
                <c:pt idx="231">
                  <c:v>1025</c:v>
                </c:pt>
                <c:pt idx="232">
                  <c:v>1025</c:v>
                </c:pt>
                <c:pt idx="233">
                  <c:v>1035</c:v>
                </c:pt>
                <c:pt idx="234">
                  <c:v>1045</c:v>
                </c:pt>
                <c:pt idx="235">
                  <c:v>1050</c:v>
                </c:pt>
                <c:pt idx="236">
                  <c:v>1050</c:v>
                </c:pt>
                <c:pt idx="237">
                  <c:v>1125</c:v>
                </c:pt>
                <c:pt idx="239">
                  <c:v>1125</c:v>
                </c:pt>
                <c:pt idx="240">
                  <c:v>1125</c:v>
                </c:pt>
                <c:pt idx="241">
                  <c:v>1160</c:v>
                </c:pt>
                <c:pt idx="242">
                  <c:v>1215</c:v>
                </c:pt>
                <c:pt idx="243">
                  <c:v>1225</c:v>
                </c:pt>
                <c:pt idx="244">
                  <c:v>1255</c:v>
                </c:pt>
                <c:pt idx="245">
                  <c:v>1355</c:v>
                </c:pt>
                <c:pt idx="246">
                  <c:v>1355</c:v>
                </c:pt>
                <c:pt idx="247">
                  <c:v>1425</c:v>
                </c:pt>
                <c:pt idx="248">
                  <c:v>1445</c:v>
                </c:pt>
                <c:pt idx="249">
                  <c:v>1500</c:v>
                </c:pt>
                <c:pt idx="250">
                  <c:v>1525</c:v>
                </c:pt>
                <c:pt idx="251">
                  <c:v>1545</c:v>
                </c:pt>
                <c:pt idx="252">
                  <c:v>1550</c:v>
                </c:pt>
                <c:pt idx="253">
                  <c:v>1475</c:v>
                </c:pt>
                <c:pt idx="254">
                  <c:v>1485</c:v>
                </c:pt>
                <c:pt idx="255">
                  <c:v>1500</c:v>
                </c:pt>
                <c:pt idx="256">
                  <c:v>1525</c:v>
                </c:pt>
                <c:pt idx="258">
                  <c:v>1575</c:v>
                </c:pt>
                <c:pt idx="259">
                  <c:v>1775</c:v>
                </c:pt>
                <c:pt idx="260">
                  <c:v>1925</c:v>
                </c:pt>
                <c:pt idx="261">
                  <c:v>1950</c:v>
                </c:pt>
                <c:pt idx="262">
                  <c:v>1925</c:v>
                </c:pt>
                <c:pt idx="263">
                  <c:v>1900</c:v>
                </c:pt>
                <c:pt idx="264">
                  <c:v>1925</c:v>
                </c:pt>
                <c:pt idx="265">
                  <c:v>1925</c:v>
                </c:pt>
                <c:pt idx="266">
                  <c:v>1925</c:v>
                </c:pt>
                <c:pt idx="267">
                  <c:v>1950</c:v>
                </c:pt>
                <c:pt idx="268">
                  <c:v>1950</c:v>
                </c:pt>
                <c:pt idx="269">
                  <c:v>2000</c:v>
                </c:pt>
                <c:pt idx="270">
                  <c:v>2025</c:v>
                </c:pt>
                <c:pt idx="271">
                  <c:v>2025</c:v>
                </c:pt>
                <c:pt idx="272">
                  <c:v>2025</c:v>
                </c:pt>
                <c:pt idx="273">
                  <c:v>2025</c:v>
                </c:pt>
                <c:pt idx="274">
                  <c:v>2025</c:v>
                </c:pt>
                <c:pt idx="275">
                  <c:v>2025</c:v>
                </c:pt>
                <c:pt idx="276">
                  <c:v>2025</c:v>
                </c:pt>
                <c:pt idx="277">
                  <c:v>2025</c:v>
                </c:pt>
                <c:pt idx="278">
                  <c:v>2025</c:v>
                </c:pt>
                <c:pt idx="279">
                  <c:v>2025</c:v>
                </c:pt>
                <c:pt idx="280">
                  <c:v>2025</c:v>
                </c:pt>
                <c:pt idx="281">
                  <c:v>2025</c:v>
                </c:pt>
                <c:pt idx="282">
                  <c:v>2025</c:v>
                </c:pt>
                <c:pt idx="283">
                  <c:v>2025</c:v>
                </c:pt>
                <c:pt idx="284">
                  <c:v>2010</c:v>
                </c:pt>
                <c:pt idx="286">
                  <c:v>2010</c:v>
                </c:pt>
                <c:pt idx="287">
                  <c:v>2010</c:v>
                </c:pt>
                <c:pt idx="288">
                  <c:v>2010</c:v>
                </c:pt>
                <c:pt idx="289">
                  <c:v>2010</c:v>
                </c:pt>
                <c:pt idx="290">
                  <c:v>2010</c:v>
                </c:pt>
                <c:pt idx="292">
                  <c:v>2125</c:v>
                </c:pt>
                <c:pt idx="293">
                  <c:v>2165</c:v>
                </c:pt>
                <c:pt idx="294">
                  <c:v>2165</c:v>
                </c:pt>
                <c:pt idx="295">
                  <c:v>2165</c:v>
                </c:pt>
                <c:pt idx="296">
                  <c:v>2175</c:v>
                </c:pt>
                <c:pt idx="297">
                  <c:v>2165</c:v>
                </c:pt>
                <c:pt idx="298">
                  <c:v>2125</c:v>
                </c:pt>
                <c:pt idx="299">
                  <c:v>2075</c:v>
                </c:pt>
                <c:pt idx="300">
                  <c:v>2060</c:v>
                </c:pt>
                <c:pt idx="301">
                  <c:v>2000</c:v>
                </c:pt>
                <c:pt idx="302">
                  <c:v>2000</c:v>
                </c:pt>
                <c:pt idx="303">
                  <c:v>2000</c:v>
                </c:pt>
                <c:pt idx="304">
                  <c:v>2025</c:v>
                </c:pt>
                <c:pt idx="305">
                  <c:v>2025</c:v>
                </c:pt>
                <c:pt idx="306">
                  <c:v>2025</c:v>
                </c:pt>
                <c:pt idx="309">
                  <c:v>2095</c:v>
                </c:pt>
                <c:pt idx="310">
                  <c:v>2085</c:v>
                </c:pt>
                <c:pt idx="311">
                  <c:v>2070</c:v>
                </c:pt>
                <c:pt idx="312">
                  <c:v>2110</c:v>
                </c:pt>
                <c:pt idx="313">
                  <c:v>2125</c:v>
                </c:pt>
                <c:pt idx="314">
                  <c:v>2125</c:v>
                </c:pt>
                <c:pt idx="315">
                  <c:v>2125</c:v>
                </c:pt>
                <c:pt idx="316">
                  <c:v>2200</c:v>
                </c:pt>
                <c:pt idx="317">
                  <c:v>2275</c:v>
                </c:pt>
                <c:pt idx="318">
                  <c:v>2275</c:v>
                </c:pt>
                <c:pt idx="319">
                  <c:v>2275</c:v>
                </c:pt>
                <c:pt idx="320">
                  <c:v>2275</c:v>
                </c:pt>
                <c:pt idx="321">
                  <c:v>2150</c:v>
                </c:pt>
                <c:pt idx="322">
                  <c:v>2150</c:v>
                </c:pt>
                <c:pt idx="323">
                  <c:v>2150</c:v>
                </c:pt>
                <c:pt idx="324">
                  <c:v>2175</c:v>
                </c:pt>
                <c:pt idx="325">
                  <c:v>2175</c:v>
                </c:pt>
                <c:pt idx="326">
                  <c:v>2175</c:v>
                </c:pt>
                <c:pt idx="327">
                  <c:v>2175</c:v>
                </c:pt>
                <c:pt idx="328">
                  <c:v>2165</c:v>
                </c:pt>
                <c:pt idx="330">
                  <c:v>2165</c:v>
                </c:pt>
                <c:pt idx="331">
                  <c:v>2150</c:v>
                </c:pt>
                <c:pt idx="332">
                  <c:v>2125</c:v>
                </c:pt>
                <c:pt idx="333">
                  <c:v>2050</c:v>
                </c:pt>
                <c:pt idx="334">
                  <c:v>2000</c:v>
                </c:pt>
                <c:pt idx="335">
                  <c:v>1975</c:v>
                </c:pt>
                <c:pt idx="336">
                  <c:v>1925</c:v>
                </c:pt>
                <c:pt idx="337">
                  <c:v>1925</c:v>
                </c:pt>
                <c:pt idx="338">
                  <c:v>1775</c:v>
                </c:pt>
                <c:pt idx="339">
                  <c:v>1760</c:v>
                </c:pt>
                <c:pt idx="340">
                  <c:v>1760</c:v>
                </c:pt>
                <c:pt idx="341">
                  <c:v>1760</c:v>
                </c:pt>
                <c:pt idx="342">
                  <c:v>1725</c:v>
                </c:pt>
                <c:pt idx="344">
                  <c:v>1700</c:v>
                </c:pt>
                <c:pt idx="345">
                  <c:v>1700</c:v>
                </c:pt>
                <c:pt idx="346">
                  <c:v>1700</c:v>
                </c:pt>
                <c:pt idx="347">
                  <c:v>1675</c:v>
                </c:pt>
                <c:pt idx="348">
                  <c:v>1675</c:v>
                </c:pt>
                <c:pt idx="349">
                  <c:v>1675</c:v>
                </c:pt>
                <c:pt idx="350">
                  <c:v>1675</c:v>
                </c:pt>
                <c:pt idx="352">
                  <c:v>1600</c:v>
                </c:pt>
                <c:pt idx="353">
                  <c:v>1575</c:v>
                </c:pt>
                <c:pt idx="354">
                  <c:v>1575</c:v>
                </c:pt>
                <c:pt idx="356">
                  <c:v>1550</c:v>
                </c:pt>
                <c:pt idx="357">
                  <c:v>1575</c:v>
                </c:pt>
                <c:pt idx="360">
                  <c:v>1700</c:v>
                </c:pt>
                <c:pt idx="361">
                  <c:v>1725</c:v>
                </c:pt>
                <c:pt idx="362">
                  <c:v>1710</c:v>
                </c:pt>
                <c:pt idx="363">
                  <c:v>1710</c:v>
                </c:pt>
                <c:pt idx="364">
                  <c:v>1710</c:v>
                </c:pt>
                <c:pt idx="365">
                  <c:v>1710</c:v>
                </c:pt>
                <c:pt idx="366">
                  <c:v>1710</c:v>
                </c:pt>
                <c:pt idx="367">
                  <c:v>1710</c:v>
                </c:pt>
                <c:pt idx="369">
                  <c:v>1710</c:v>
                </c:pt>
                <c:pt idx="370">
                  <c:v>1710</c:v>
                </c:pt>
                <c:pt idx="371">
                  <c:v>1685</c:v>
                </c:pt>
                <c:pt idx="372">
                  <c:v>1685</c:v>
                </c:pt>
                <c:pt idx="373">
                  <c:v>1675</c:v>
                </c:pt>
                <c:pt idx="376">
                  <c:v>1660</c:v>
                </c:pt>
                <c:pt idx="377">
                  <c:v>1600</c:v>
                </c:pt>
                <c:pt idx="378">
                  <c:v>1600</c:v>
                </c:pt>
                <c:pt idx="379">
                  <c:v>1600</c:v>
                </c:pt>
                <c:pt idx="380">
                  <c:v>1575</c:v>
                </c:pt>
                <c:pt idx="381">
                  <c:v>1550</c:v>
                </c:pt>
                <c:pt idx="382">
                  <c:v>1525</c:v>
                </c:pt>
                <c:pt idx="383">
                  <c:v>1525</c:v>
                </c:pt>
                <c:pt idx="384">
                  <c:v>1525</c:v>
                </c:pt>
                <c:pt idx="385">
                  <c:v>1525</c:v>
                </c:pt>
                <c:pt idx="386">
                  <c:v>1550</c:v>
                </c:pt>
                <c:pt idx="387">
                  <c:v>1525</c:v>
                </c:pt>
                <c:pt idx="388">
                  <c:v>1525</c:v>
                </c:pt>
                <c:pt idx="389">
                  <c:v>1510</c:v>
                </c:pt>
                <c:pt idx="390">
                  <c:v>1510</c:v>
                </c:pt>
                <c:pt idx="391">
                  <c:v>1535</c:v>
                </c:pt>
                <c:pt idx="392">
                  <c:v>1575</c:v>
                </c:pt>
                <c:pt idx="393">
                  <c:v>1585</c:v>
                </c:pt>
                <c:pt idx="394">
                  <c:v>1585</c:v>
                </c:pt>
                <c:pt idx="396">
                  <c:v>1585</c:v>
                </c:pt>
                <c:pt idx="398">
                  <c:v>1600</c:v>
                </c:pt>
                <c:pt idx="399">
                  <c:v>1600</c:v>
                </c:pt>
                <c:pt idx="400">
                  <c:v>1600</c:v>
                </c:pt>
                <c:pt idx="401">
                  <c:v>1600</c:v>
                </c:pt>
                <c:pt idx="403">
                  <c:v>1625</c:v>
                </c:pt>
                <c:pt idx="404">
                  <c:v>1625</c:v>
                </c:pt>
                <c:pt idx="405">
                  <c:v>1625</c:v>
                </c:pt>
                <c:pt idx="407">
                  <c:v>1625</c:v>
                </c:pt>
                <c:pt idx="408">
                  <c:v>1625</c:v>
                </c:pt>
                <c:pt idx="409">
                  <c:v>1625</c:v>
                </c:pt>
                <c:pt idx="410">
                  <c:v>1625</c:v>
                </c:pt>
                <c:pt idx="411">
                  <c:v>1625</c:v>
                </c:pt>
                <c:pt idx="412">
                  <c:v>1675</c:v>
                </c:pt>
                <c:pt idx="415">
                  <c:v>1675</c:v>
                </c:pt>
                <c:pt idx="416">
                  <c:v>1700</c:v>
                </c:pt>
                <c:pt idx="417">
                  <c:v>1700</c:v>
                </c:pt>
                <c:pt idx="418">
                  <c:v>1700</c:v>
                </c:pt>
                <c:pt idx="419">
                  <c:v>1700</c:v>
                </c:pt>
                <c:pt idx="420">
                  <c:v>1675</c:v>
                </c:pt>
                <c:pt idx="421">
                  <c:v>1625</c:v>
                </c:pt>
                <c:pt idx="426">
                  <c:v>1625</c:v>
                </c:pt>
                <c:pt idx="427">
                  <c:v>1625</c:v>
                </c:pt>
                <c:pt idx="429">
                  <c:v>1625</c:v>
                </c:pt>
                <c:pt idx="432">
                  <c:v>1640</c:v>
                </c:pt>
                <c:pt idx="433">
                  <c:v>1640</c:v>
                </c:pt>
                <c:pt idx="434">
                  <c:v>1625</c:v>
                </c:pt>
                <c:pt idx="435">
                  <c:v>1625</c:v>
                </c:pt>
                <c:pt idx="436">
                  <c:v>1625</c:v>
                </c:pt>
                <c:pt idx="437">
                  <c:v>1650</c:v>
                </c:pt>
                <c:pt idx="438">
                  <c:v>1665</c:v>
                </c:pt>
                <c:pt idx="439">
                  <c:v>1655</c:v>
                </c:pt>
                <c:pt idx="441">
                  <c:v>1640</c:v>
                </c:pt>
                <c:pt idx="442">
                  <c:v>1640</c:v>
                </c:pt>
                <c:pt idx="443">
                  <c:v>1640</c:v>
                </c:pt>
                <c:pt idx="444">
                  <c:v>1640</c:v>
                </c:pt>
                <c:pt idx="445">
                  <c:v>1632.5</c:v>
                </c:pt>
                <c:pt idx="446">
                  <c:v>1610</c:v>
                </c:pt>
                <c:pt idx="448">
                  <c:v>1600</c:v>
                </c:pt>
                <c:pt idx="449">
                  <c:v>1590</c:v>
                </c:pt>
                <c:pt idx="450">
                  <c:v>1580</c:v>
                </c:pt>
                <c:pt idx="452">
                  <c:v>1440</c:v>
                </c:pt>
                <c:pt idx="453">
                  <c:v>1440</c:v>
                </c:pt>
                <c:pt idx="454">
                  <c:v>1440</c:v>
                </c:pt>
                <c:pt idx="455">
                  <c:v>1440</c:v>
                </c:pt>
                <c:pt idx="456">
                  <c:v>1440</c:v>
                </c:pt>
                <c:pt idx="457">
                  <c:v>1440</c:v>
                </c:pt>
                <c:pt idx="458">
                  <c:v>1440</c:v>
                </c:pt>
                <c:pt idx="459">
                  <c:v>1440</c:v>
                </c:pt>
                <c:pt idx="460">
                  <c:v>1440</c:v>
                </c:pt>
                <c:pt idx="461">
                  <c:v>1425</c:v>
                </c:pt>
                <c:pt idx="465">
                  <c:v>1390</c:v>
                </c:pt>
                <c:pt idx="466">
                  <c:v>1390</c:v>
                </c:pt>
                <c:pt idx="467">
                  <c:v>1390</c:v>
                </c:pt>
                <c:pt idx="468">
                  <c:v>1390</c:v>
                </c:pt>
                <c:pt idx="469">
                  <c:v>1390</c:v>
                </c:pt>
                <c:pt idx="470">
                  <c:v>1390</c:v>
                </c:pt>
                <c:pt idx="471">
                  <c:v>1365</c:v>
                </c:pt>
                <c:pt idx="472">
                  <c:v>1315</c:v>
                </c:pt>
                <c:pt idx="473">
                  <c:v>1290</c:v>
                </c:pt>
                <c:pt idx="474">
                  <c:v>1240</c:v>
                </c:pt>
                <c:pt idx="475">
                  <c:v>1170</c:v>
                </c:pt>
                <c:pt idx="478">
                  <c:v>1100</c:v>
                </c:pt>
                <c:pt idx="479">
                  <c:v>1100</c:v>
                </c:pt>
                <c:pt idx="480">
                  <c:v>1100</c:v>
                </c:pt>
                <c:pt idx="481">
                  <c:v>1100</c:v>
                </c:pt>
                <c:pt idx="482">
                  <c:v>1100</c:v>
                </c:pt>
                <c:pt idx="483">
                  <c:v>1100</c:v>
                </c:pt>
                <c:pt idx="484">
                  <c:v>1100</c:v>
                </c:pt>
                <c:pt idx="485">
                  <c:v>1100</c:v>
                </c:pt>
                <c:pt idx="486">
                  <c:v>1100</c:v>
                </c:pt>
                <c:pt idx="487">
                  <c:v>1075</c:v>
                </c:pt>
                <c:pt idx="488">
                  <c:v>1050</c:v>
                </c:pt>
                <c:pt idx="489">
                  <c:v>1050</c:v>
                </c:pt>
                <c:pt idx="490">
                  <c:v>1050</c:v>
                </c:pt>
                <c:pt idx="491">
                  <c:v>1050</c:v>
                </c:pt>
                <c:pt idx="493">
                  <c:v>1050</c:v>
                </c:pt>
                <c:pt idx="494">
                  <c:v>1050</c:v>
                </c:pt>
                <c:pt idx="495">
                  <c:v>1050</c:v>
                </c:pt>
                <c:pt idx="496">
                  <c:v>1050</c:v>
                </c:pt>
                <c:pt idx="497">
                  <c:v>1050</c:v>
                </c:pt>
                <c:pt idx="498">
                  <c:v>1025</c:v>
                </c:pt>
                <c:pt idx="501">
                  <c:v>1000</c:v>
                </c:pt>
                <c:pt idx="502">
                  <c:v>985</c:v>
                </c:pt>
                <c:pt idx="503">
                  <c:v>950</c:v>
                </c:pt>
                <c:pt idx="504">
                  <c:v>950</c:v>
                </c:pt>
                <c:pt idx="505">
                  <c:v>950</c:v>
                </c:pt>
                <c:pt idx="506">
                  <c:v>950</c:v>
                </c:pt>
                <c:pt idx="507">
                  <c:v>975</c:v>
                </c:pt>
                <c:pt idx="508">
                  <c:v>1035</c:v>
                </c:pt>
                <c:pt idx="509">
                  <c:v>1070</c:v>
                </c:pt>
                <c:pt idx="510">
                  <c:v>1070</c:v>
                </c:pt>
                <c:pt idx="511">
                  <c:v>1070</c:v>
                </c:pt>
                <c:pt idx="512">
                  <c:v>1070</c:v>
                </c:pt>
                <c:pt idx="513">
                  <c:v>1070</c:v>
                </c:pt>
                <c:pt idx="514">
                  <c:v>1200</c:v>
                </c:pt>
                <c:pt idx="515">
                  <c:v>1215</c:v>
                </c:pt>
                <c:pt idx="516">
                  <c:v>1215</c:v>
                </c:pt>
                <c:pt idx="517">
                  <c:v>1215</c:v>
                </c:pt>
                <c:pt idx="520">
                  <c:v>1250</c:v>
                </c:pt>
                <c:pt idx="521">
                  <c:v>1285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D63-4888-8354-E8E2C168A960}"/>
            </c:ext>
          </c:extLst>
        </c:ser>
        <c:ser>
          <c:idx val="2"/>
          <c:order val="2"/>
          <c:tx>
            <c:strRef>
              <c:f>圖片順序!$V$1</c:f>
              <c:strCache>
                <c:ptCount val="1"/>
                <c:pt idx="0">
                  <c:v>耐隆6切片(中國大陸CFR)</c:v>
                </c:pt>
              </c:strCache>
            </c:strRef>
          </c:tx>
          <c:marker>
            <c:symbol val="none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圖片順序!$V$410:$V$931</c:f>
              <c:numCache>
                <c:formatCode>#,##0_ ;[Red]\-#,##0\ </c:formatCode>
                <c:ptCount val="522"/>
                <c:pt idx="0">
                  <c:v>1425</c:v>
                </c:pt>
                <c:pt idx="1">
                  <c:v>1440</c:v>
                </c:pt>
                <c:pt idx="2">
                  <c:v>1465</c:v>
                </c:pt>
                <c:pt idx="3">
                  <c:v>1510</c:v>
                </c:pt>
                <c:pt idx="5">
                  <c:v>1535</c:v>
                </c:pt>
                <c:pt idx="6">
                  <c:v>1575</c:v>
                </c:pt>
                <c:pt idx="7">
                  <c:v>1575</c:v>
                </c:pt>
                <c:pt idx="9">
                  <c:v>1565</c:v>
                </c:pt>
                <c:pt idx="10">
                  <c:v>1555</c:v>
                </c:pt>
                <c:pt idx="11">
                  <c:v>1515</c:v>
                </c:pt>
                <c:pt idx="12">
                  <c:v>1510</c:v>
                </c:pt>
                <c:pt idx="13">
                  <c:v>1510</c:v>
                </c:pt>
                <c:pt idx="14">
                  <c:v>1475</c:v>
                </c:pt>
                <c:pt idx="15">
                  <c:v>1460</c:v>
                </c:pt>
                <c:pt idx="16">
                  <c:v>1460</c:v>
                </c:pt>
                <c:pt idx="17">
                  <c:v>1460</c:v>
                </c:pt>
                <c:pt idx="18">
                  <c:v>1490</c:v>
                </c:pt>
                <c:pt idx="19">
                  <c:v>1510</c:v>
                </c:pt>
                <c:pt idx="20">
                  <c:v>1510</c:v>
                </c:pt>
                <c:pt idx="21">
                  <c:v>1525</c:v>
                </c:pt>
                <c:pt idx="22">
                  <c:v>1535</c:v>
                </c:pt>
                <c:pt idx="23">
                  <c:v>1540</c:v>
                </c:pt>
                <c:pt idx="24">
                  <c:v>1545</c:v>
                </c:pt>
                <c:pt idx="25">
                  <c:v>1555</c:v>
                </c:pt>
                <c:pt idx="26">
                  <c:v>1565</c:v>
                </c:pt>
                <c:pt idx="27">
                  <c:v>1585</c:v>
                </c:pt>
                <c:pt idx="29">
                  <c:v>1640</c:v>
                </c:pt>
                <c:pt idx="30">
                  <c:v>1635</c:v>
                </c:pt>
                <c:pt idx="32">
                  <c:v>1635</c:v>
                </c:pt>
                <c:pt idx="33">
                  <c:v>1635</c:v>
                </c:pt>
                <c:pt idx="35">
                  <c:v>1630</c:v>
                </c:pt>
                <c:pt idx="36">
                  <c:v>1635</c:v>
                </c:pt>
                <c:pt idx="37">
                  <c:v>1650</c:v>
                </c:pt>
                <c:pt idx="38">
                  <c:v>1745</c:v>
                </c:pt>
                <c:pt idx="40">
                  <c:v>1975</c:v>
                </c:pt>
                <c:pt idx="41">
                  <c:v>2175</c:v>
                </c:pt>
                <c:pt idx="42">
                  <c:v>2225</c:v>
                </c:pt>
                <c:pt idx="44">
                  <c:v>2375</c:v>
                </c:pt>
                <c:pt idx="45">
                  <c:v>2275</c:v>
                </c:pt>
                <c:pt idx="46">
                  <c:v>2325</c:v>
                </c:pt>
                <c:pt idx="49">
                  <c:v>2425</c:v>
                </c:pt>
                <c:pt idx="50">
                  <c:v>2425</c:v>
                </c:pt>
                <c:pt idx="52">
                  <c:v>2575</c:v>
                </c:pt>
                <c:pt idx="53">
                  <c:v>2575</c:v>
                </c:pt>
                <c:pt idx="54">
                  <c:v>2575</c:v>
                </c:pt>
                <c:pt idx="55">
                  <c:v>2575</c:v>
                </c:pt>
                <c:pt idx="57">
                  <c:v>2200</c:v>
                </c:pt>
                <c:pt idx="58">
                  <c:v>2150</c:v>
                </c:pt>
                <c:pt idx="59">
                  <c:v>2050</c:v>
                </c:pt>
                <c:pt idx="60">
                  <c:v>2050</c:v>
                </c:pt>
                <c:pt idx="61">
                  <c:v>1950</c:v>
                </c:pt>
                <c:pt idx="62">
                  <c:v>1875</c:v>
                </c:pt>
                <c:pt idx="63">
                  <c:v>1775</c:v>
                </c:pt>
                <c:pt idx="64">
                  <c:v>1715</c:v>
                </c:pt>
                <c:pt idx="66">
                  <c:v>1825</c:v>
                </c:pt>
                <c:pt idx="67">
                  <c:v>1825</c:v>
                </c:pt>
                <c:pt idx="68">
                  <c:v>1825</c:v>
                </c:pt>
                <c:pt idx="69">
                  <c:v>1875</c:v>
                </c:pt>
                <c:pt idx="70">
                  <c:v>1875</c:v>
                </c:pt>
                <c:pt idx="71">
                  <c:v>1890</c:v>
                </c:pt>
                <c:pt idx="72">
                  <c:v>1925</c:v>
                </c:pt>
                <c:pt idx="73">
                  <c:v>1975</c:v>
                </c:pt>
                <c:pt idx="74">
                  <c:v>2005</c:v>
                </c:pt>
                <c:pt idx="75">
                  <c:v>2015</c:v>
                </c:pt>
                <c:pt idx="76">
                  <c:v>2015</c:v>
                </c:pt>
                <c:pt idx="77">
                  <c:v>1990</c:v>
                </c:pt>
                <c:pt idx="78">
                  <c:v>1965</c:v>
                </c:pt>
                <c:pt idx="79">
                  <c:v>1975</c:v>
                </c:pt>
                <c:pt idx="80">
                  <c:v>1985</c:v>
                </c:pt>
                <c:pt idx="83">
                  <c:v>2275</c:v>
                </c:pt>
                <c:pt idx="84">
                  <c:v>2275</c:v>
                </c:pt>
                <c:pt idx="87">
                  <c:v>2425</c:v>
                </c:pt>
                <c:pt idx="88">
                  <c:v>2325</c:v>
                </c:pt>
                <c:pt idx="89">
                  <c:v>2300</c:v>
                </c:pt>
                <c:pt idx="90">
                  <c:v>2300</c:v>
                </c:pt>
                <c:pt idx="91">
                  <c:v>2275</c:v>
                </c:pt>
                <c:pt idx="92">
                  <c:v>2265</c:v>
                </c:pt>
                <c:pt idx="93">
                  <c:v>2265</c:v>
                </c:pt>
                <c:pt idx="95">
                  <c:v>2240</c:v>
                </c:pt>
                <c:pt idx="96">
                  <c:v>2240</c:v>
                </c:pt>
                <c:pt idx="97">
                  <c:v>2245</c:v>
                </c:pt>
                <c:pt idx="98">
                  <c:v>2250</c:v>
                </c:pt>
                <c:pt idx="99">
                  <c:v>2250</c:v>
                </c:pt>
                <c:pt idx="100">
                  <c:v>2275</c:v>
                </c:pt>
                <c:pt idx="103">
                  <c:v>2375</c:v>
                </c:pt>
                <c:pt idx="104">
                  <c:v>2410</c:v>
                </c:pt>
                <c:pt idx="105">
                  <c:v>2425</c:v>
                </c:pt>
                <c:pt idx="106">
                  <c:v>2435</c:v>
                </c:pt>
                <c:pt idx="107">
                  <c:v>2435</c:v>
                </c:pt>
                <c:pt idx="108">
                  <c:v>2465</c:v>
                </c:pt>
                <c:pt idx="109">
                  <c:v>2475</c:v>
                </c:pt>
                <c:pt idx="110">
                  <c:v>2475</c:v>
                </c:pt>
                <c:pt idx="111">
                  <c:v>2425</c:v>
                </c:pt>
                <c:pt idx="112">
                  <c:v>2380</c:v>
                </c:pt>
                <c:pt idx="113">
                  <c:v>2325</c:v>
                </c:pt>
                <c:pt idx="114">
                  <c:v>2315</c:v>
                </c:pt>
                <c:pt idx="115">
                  <c:v>2315</c:v>
                </c:pt>
                <c:pt idx="117">
                  <c:v>2355</c:v>
                </c:pt>
                <c:pt idx="118">
                  <c:v>2415</c:v>
                </c:pt>
                <c:pt idx="119">
                  <c:v>2415</c:v>
                </c:pt>
                <c:pt idx="120">
                  <c:v>2440</c:v>
                </c:pt>
                <c:pt idx="121">
                  <c:v>2440</c:v>
                </c:pt>
                <c:pt idx="122">
                  <c:v>2440</c:v>
                </c:pt>
                <c:pt idx="123">
                  <c:v>2440</c:v>
                </c:pt>
                <c:pt idx="124">
                  <c:v>2440</c:v>
                </c:pt>
                <c:pt idx="125">
                  <c:v>2440</c:v>
                </c:pt>
                <c:pt idx="126">
                  <c:v>2440</c:v>
                </c:pt>
                <c:pt idx="128">
                  <c:v>2440</c:v>
                </c:pt>
                <c:pt idx="129">
                  <c:v>2440</c:v>
                </c:pt>
                <c:pt idx="130">
                  <c:v>2465</c:v>
                </c:pt>
                <c:pt idx="131">
                  <c:v>2470</c:v>
                </c:pt>
                <c:pt idx="132">
                  <c:v>2470</c:v>
                </c:pt>
                <c:pt idx="133">
                  <c:v>2480</c:v>
                </c:pt>
                <c:pt idx="135">
                  <c:v>2495</c:v>
                </c:pt>
                <c:pt idx="137">
                  <c:v>2495</c:v>
                </c:pt>
                <c:pt idx="138">
                  <c:v>2435</c:v>
                </c:pt>
                <c:pt idx="139">
                  <c:v>2435</c:v>
                </c:pt>
                <c:pt idx="140">
                  <c:v>2435</c:v>
                </c:pt>
                <c:pt idx="141">
                  <c:v>2365</c:v>
                </c:pt>
                <c:pt idx="142">
                  <c:v>2240</c:v>
                </c:pt>
                <c:pt idx="143">
                  <c:v>2240</c:v>
                </c:pt>
                <c:pt idx="144">
                  <c:v>2125</c:v>
                </c:pt>
                <c:pt idx="145">
                  <c:v>2110</c:v>
                </c:pt>
                <c:pt idx="147">
                  <c:v>1955</c:v>
                </c:pt>
                <c:pt idx="148">
                  <c:v>1845</c:v>
                </c:pt>
                <c:pt idx="149">
                  <c:v>1890</c:v>
                </c:pt>
                <c:pt idx="150">
                  <c:v>1890</c:v>
                </c:pt>
                <c:pt idx="151">
                  <c:v>1890</c:v>
                </c:pt>
                <c:pt idx="153">
                  <c:v>1910</c:v>
                </c:pt>
                <c:pt idx="154">
                  <c:v>1950</c:v>
                </c:pt>
                <c:pt idx="155">
                  <c:v>1950</c:v>
                </c:pt>
                <c:pt idx="156">
                  <c:v>2010</c:v>
                </c:pt>
                <c:pt idx="157">
                  <c:v>2010</c:v>
                </c:pt>
                <c:pt idx="158">
                  <c:v>2020</c:v>
                </c:pt>
                <c:pt idx="159">
                  <c:v>2050</c:v>
                </c:pt>
                <c:pt idx="160">
                  <c:v>2065</c:v>
                </c:pt>
                <c:pt idx="161">
                  <c:v>2075</c:v>
                </c:pt>
                <c:pt idx="162">
                  <c:v>2050</c:v>
                </c:pt>
                <c:pt idx="163">
                  <c:v>2050</c:v>
                </c:pt>
                <c:pt idx="164">
                  <c:v>2050</c:v>
                </c:pt>
                <c:pt idx="165">
                  <c:v>1975</c:v>
                </c:pt>
                <c:pt idx="166">
                  <c:v>1965</c:v>
                </c:pt>
                <c:pt idx="167">
                  <c:v>1950</c:v>
                </c:pt>
                <c:pt idx="168">
                  <c:v>1810</c:v>
                </c:pt>
                <c:pt idx="169">
                  <c:v>1810</c:v>
                </c:pt>
                <c:pt idx="170">
                  <c:v>1810</c:v>
                </c:pt>
                <c:pt idx="171">
                  <c:v>1705</c:v>
                </c:pt>
                <c:pt idx="172">
                  <c:v>1725</c:v>
                </c:pt>
                <c:pt idx="173">
                  <c:v>1725</c:v>
                </c:pt>
                <c:pt idx="174">
                  <c:v>1765</c:v>
                </c:pt>
                <c:pt idx="175">
                  <c:v>1740</c:v>
                </c:pt>
                <c:pt idx="176">
                  <c:v>1765</c:v>
                </c:pt>
                <c:pt idx="177">
                  <c:v>1765</c:v>
                </c:pt>
                <c:pt idx="178">
                  <c:v>1765</c:v>
                </c:pt>
                <c:pt idx="179">
                  <c:v>1740</c:v>
                </c:pt>
                <c:pt idx="180">
                  <c:v>1740</c:v>
                </c:pt>
                <c:pt idx="181">
                  <c:v>1710</c:v>
                </c:pt>
                <c:pt idx="182">
                  <c:v>1710</c:v>
                </c:pt>
                <c:pt idx="183">
                  <c:v>1710</c:v>
                </c:pt>
                <c:pt idx="184">
                  <c:v>1675</c:v>
                </c:pt>
                <c:pt idx="185">
                  <c:v>1700</c:v>
                </c:pt>
                <c:pt idx="187">
                  <c:v>1710</c:v>
                </c:pt>
                <c:pt idx="188">
                  <c:v>1690</c:v>
                </c:pt>
                <c:pt idx="189">
                  <c:v>1675</c:v>
                </c:pt>
                <c:pt idx="191">
                  <c:v>1625</c:v>
                </c:pt>
                <c:pt idx="192">
                  <c:v>1575</c:v>
                </c:pt>
                <c:pt idx="193">
                  <c:v>1525</c:v>
                </c:pt>
                <c:pt idx="194">
                  <c:v>1510</c:v>
                </c:pt>
                <c:pt idx="195">
                  <c:v>1510</c:v>
                </c:pt>
                <c:pt idx="196">
                  <c:v>1495</c:v>
                </c:pt>
                <c:pt idx="197">
                  <c:v>1510</c:v>
                </c:pt>
                <c:pt idx="198">
                  <c:v>1510</c:v>
                </c:pt>
                <c:pt idx="199">
                  <c:v>1525</c:v>
                </c:pt>
                <c:pt idx="200">
                  <c:v>1565</c:v>
                </c:pt>
                <c:pt idx="201">
                  <c:v>1565</c:v>
                </c:pt>
                <c:pt idx="204">
                  <c:v>1565</c:v>
                </c:pt>
                <c:pt idx="205">
                  <c:v>1600</c:v>
                </c:pt>
                <c:pt idx="206">
                  <c:v>1585</c:v>
                </c:pt>
                <c:pt idx="207">
                  <c:v>1585</c:v>
                </c:pt>
                <c:pt idx="208">
                  <c:v>1555</c:v>
                </c:pt>
                <c:pt idx="209">
                  <c:v>1500</c:v>
                </c:pt>
                <c:pt idx="210">
                  <c:v>1425</c:v>
                </c:pt>
                <c:pt idx="211">
                  <c:v>1400</c:v>
                </c:pt>
                <c:pt idx="212">
                  <c:v>1400</c:v>
                </c:pt>
                <c:pt idx="213">
                  <c:v>1350</c:v>
                </c:pt>
                <c:pt idx="214">
                  <c:v>1375</c:v>
                </c:pt>
                <c:pt idx="215">
                  <c:v>1275</c:v>
                </c:pt>
                <c:pt idx="216">
                  <c:v>1275</c:v>
                </c:pt>
                <c:pt idx="217">
                  <c:v>1225</c:v>
                </c:pt>
                <c:pt idx="218">
                  <c:v>1275</c:v>
                </c:pt>
                <c:pt idx="219">
                  <c:v>1265</c:v>
                </c:pt>
                <c:pt idx="220">
                  <c:v>1275</c:v>
                </c:pt>
                <c:pt idx="221">
                  <c:v>1325</c:v>
                </c:pt>
                <c:pt idx="222">
                  <c:v>1325</c:v>
                </c:pt>
                <c:pt idx="223">
                  <c:v>1290</c:v>
                </c:pt>
                <c:pt idx="224">
                  <c:v>1305</c:v>
                </c:pt>
                <c:pt idx="225">
                  <c:v>1325</c:v>
                </c:pt>
                <c:pt idx="226">
                  <c:v>1325</c:v>
                </c:pt>
                <c:pt idx="227">
                  <c:v>1315</c:v>
                </c:pt>
                <c:pt idx="228">
                  <c:v>1290</c:v>
                </c:pt>
                <c:pt idx="229">
                  <c:v>1265</c:v>
                </c:pt>
                <c:pt idx="230">
                  <c:v>1265</c:v>
                </c:pt>
                <c:pt idx="231">
                  <c:v>1265</c:v>
                </c:pt>
                <c:pt idx="232">
                  <c:v>1237.5</c:v>
                </c:pt>
                <c:pt idx="233">
                  <c:v>1245</c:v>
                </c:pt>
                <c:pt idx="234">
                  <c:v>1265</c:v>
                </c:pt>
                <c:pt idx="235">
                  <c:v>1285</c:v>
                </c:pt>
                <c:pt idx="236">
                  <c:v>1295</c:v>
                </c:pt>
                <c:pt idx="237">
                  <c:v>1310</c:v>
                </c:pt>
                <c:pt idx="239">
                  <c:v>1365</c:v>
                </c:pt>
                <c:pt idx="240">
                  <c:v>1370</c:v>
                </c:pt>
                <c:pt idx="241">
                  <c:v>1400</c:v>
                </c:pt>
                <c:pt idx="242">
                  <c:v>1380</c:v>
                </c:pt>
                <c:pt idx="243">
                  <c:v>1380</c:v>
                </c:pt>
                <c:pt idx="244">
                  <c:v>1445</c:v>
                </c:pt>
                <c:pt idx="245">
                  <c:v>1525</c:v>
                </c:pt>
                <c:pt idx="246">
                  <c:v>1575</c:v>
                </c:pt>
                <c:pt idx="247">
                  <c:v>1625</c:v>
                </c:pt>
                <c:pt idx="248">
                  <c:v>1725</c:v>
                </c:pt>
                <c:pt idx="249">
                  <c:v>1725</c:v>
                </c:pt>
                <c:pt idx="250">
                  <c:v>1725</c:v>
                </c:pt>
                <c:pt idx="251">
                  <c:v>1825</c:v>
                </c:pt>
                <c:pt idx="252">
                  <c:v>1825</c:v>
                </c:pt>
                <c:pt idx="253">
                  <c:v>1825</c:v>
                </c:pt>
                <c:pt idx="254">
                  <c:v>1825</c:v>
                </c:pt>
                <c:pt idx="255">
                  <c:v>1785</c:v>
                </c:pt>
                <c:pt idx="256">
                  <c:v>1800</c:v>
                </c:pt>
                <c:pt idx="258">
                  <c:v>1875</c:v>
                </c:pt>
                <c:pt idx="259">
                  <c:v>1900</c:v>
                </c:pt>
                <c:pt idx="260">
                  <c:v>2075</c:v>
                </c:pt>
                <c:pt idx="261">
                  <c:v>2175</c:v>
                </c:pt>
                <c:pt idx="262">
                  <c:v>2325</c:v>
                </c:pt>
                <c:pt idx="263">
                  <c:v>2175</c:v>
                </c:pt>
                <c:pt idx="264">
                  <c:v>2175</c:v>
                </c:pt>
                <c:pt idx="265">
                  <c:v>2175</c:v>
                </c:pt>
                <c:pt idx="266">
                  <c:v>2175</c:v>
                </c:pt>
                <c:pt idx="267">
                  <c:v>2175</c:v>
                </c:pt>
                <c:pt idx="268">
                  <c:v>2175</c:v>
                </c:pt>
                <c:pt idx="269">
                  <c:v>2330</c:v>
                </c:pt>
                <c:pt idx="270">
                  <c:v>2330</c:v>
                </c:pt>
                <c:pt idx="271">
                  <c:v>2365</c:v>
                </c:pt>
                <c:pt idx="272">
                  <c:v>2330</c:v>
                </c:pt>
                <c:pt idx="273">
                  <c:v>2330</c:v>
                </c:pt>
                <c:pt idx="274">
                  <c:v>2330</c:v>
                </c:pt>
                <c:pt idx="275">
                  <c:v>2330</c:v>
                </c:pt>
                <c:pt idx="276">
                  <c:v>2330</c:v>
                </c:pt>
                <c:pt idx="277">
                  <c:v>2315</c:v>
                </c:pt>
                <c:pt idx="278">
                  <c:v>2315</c:v>
                </c:pt>
                <c:pt idx="279">
                  <c:v>2315</c:v>
                </c:pt>
                <c:pt idx="280">
                  <c:v>2290</c:v>
                </c:pt>
                <c:pt idx="281">
                  <c:v>2290</c:v>
                </c:pt>
                <c:pt idx="282">
                  <c:v>2300</c:v>
                </c:pt>
                <c:pt idx="283">
                  <c:v>2300</c:v>
                </c:pt>
                <c:pt idx="284">
                  <c:v>2300</c:v>
                </c:pt>
                <c:pt idx="286">
                  <c:v>2305</c:v>
                </c:pt>
                <c:pt idx="287">
                  <c:v>2305</c:v>
                </c:pt>
                <c:pt idx="288">
                  <c:v>2300</c:v>
                </c:pt>
                <c:pt idx="289">
                  <c:v>2300</c:v>
                </c:pt>
                <c:pt idx="290">
                  <c:v>2305</c:v>
                </c:pt>
                <c:pt idx="292">
                  <c:v>2375</c:v>
                </c:pt>
                <c:pt idx="293">
                  <c:v>2425</c:v>
                </c:pt>
                <c:pt idx="294">
                  <c:v>2475</c:v>
                </c:pt>
                <c:pt idx="295">
                  <c:v>2475</c:v>
                </c:pt>
                <c:pt idx="296">
                  <c:v>2475</c:v>
                </c:pt>
                <c:pt idx="297">
                  <c:v>2475</c:v>
                </c:pt>
                <c:pt idx="298">
                  <c:v>2475</c:v>
                </c:pt>
                <c:pt idx="299">
                  <c:v>2345</c:v>
                </c:pt>
                <c:pt idx="300">
                  <c:v>2340</c:v>
                </c:pt>
                <c:pt idx="301">
                  <c:v>2340</c:v>
                </c:pt>
                <c:pt idx="302">
                  <c:v>2340</c:v>
                </c:pt>
                <c:pt idx="303">
                  <c:v>2340</c:v>
                </c:pt>
                <c:pt idx="304">
                  <c:v>2340</c:v>
                </c:pt>
                <c:pt idx="305">
                  <c:v>2340</c:v>
                </c:pt>
                <c:pt idx="306">
                  <c:v>2335</c:v>
                </c:pt>
                <c:pt idx="309">
                  <c:v>2385</c:v>
                </c:pt>
                <c:pt idx="310">
                  <c:v>2385</c:v>
                </c:pt>
                <c:pt idx="311">
                  <c:v>2360</c:v>
                </c:pt>
                <c:pt idx="312">
                  <c:v>2400</c:v>
                </c:pt>
                <c:pt idx="313">
                  <c:v>2400</c:v>
                </c:pt>
                <c:pt idx="314">
                  <c:v>2400</c:v>
                </c:pt>
                <c:pt idx="315">
                  <c:v>2400</c:v>
                </c:pt>
                <c:pt idx="316">
                  <c:v>2525</c:v>
                </c:pt>
                <c:pt idx="317">
                  <c:v>2525</c:v>
                </c:pt>
                <c:pt idx="318">
                  <c:v>2525</c:v>
                </c:pt>
                <c:pt idx="319">
                  <c:v>2525</c:v>
                </c:pt>
                <c:pt idx="320">
                  <c:v>2525</c:v>
                </c:pt>
                <c:pt idx="321">
                  <c:v>2425</c:v>
                </c:pt>
                <c:pt idx="322">
                  <c:v>2425</c:v>
                </c:pt>
                <c:pt idx="323">
                  <c:v>2425</c:v>
                </c:pt>
                <c:pt idx="324">
                  <c:v>2425</c:v>
                </c:pt>
                <c:pt idx="325">
                  <c:v>2400</c:v>
                </c:pt>
                <c:pt idx="326">
                  <c:v>2400</c:v>
                </c:pt>
                <c:pt idx="327">
                  <c:v>2385</c:v>
                </c:pt>
                <c:pt idx="328">
                  <c:v>2385</c:v>
                </c:pt>
                <c:pt idx="330">
                  <c:v>2365</c:v>
                </c:pt>
                <c:pt idx="331">
                  <c:v>2340</c:v>
                </c:pt>
                <c:pt idx="332">
                  <c:v>2340</c:v>
                </c:pt>
                <c:pt idx="333">
                  <c:v>2225</c:v>
                </c:pt>
                <c:pt idx="334">
                  <c:v>2225</c:v>
                </c:pt>
                <c:pt idx="335">
                  <c:v>2175</c:v>
                </c:pt>
                <c:pt idx="336">
                  <c:v>2125</c:v>
                </c:pt>
                <c:pt idx="337">
                  <c:v>2125</c:v>
                </c:pt>
                <c:pt idx="338">
                  <c:v>2035</c:v>
                </c:pt>
                <c:pt idx="339">
                  <c:v>2025</c:v>
                </c:pt>
                <c:pt idx="340">
                  <c:v>2025</c:v>
                </c:pt>
                <c:pt idx="341">
                  <c:v>2025</c:v>
                </c:pt>
                <c:pt idx="342">
                  <c:v>2000</c:v>
                </c:pt>
                <c:pt idx="344">
                  <c:v>2000</c:v>
                </c:pt>
                <c:pt idx="345">
                  <c:v>2000</c:v>
                </c:pt>
                <c:pt idx="346">
                  <c:v>1975</c:v>
                </c:pt>
                <c:pt idx="347">
                  <c:v>1975</c:v>
                </c:pt>
                <c:pt idx="348">
                  <c:v>1975</c:v>
                </c:pt>
                <c:pt idx="349">
                  <c:v>1975</c:v>
                </c:pt>
                <c:pt idx="350">
                  <c:v>1975</c:v>
                </c:pt>
                <c:pt idx="352">
                  <c:v>1925</c:v>
                </c:pt>
                <c:pt idx="353">
                  <c:v>1925</c:v>
                </c:pt>
                <c:pt idx="354">
                  <c:v>1925</c:v>
                </c:pt>
                <c:pt idx="356">
                  <c:v>1875</c:v>
                </c:pt>
                <c:pt idx="357">
                  <c:v>1875</c:v>
                </c:pt>
                <c:pt idx="360">
                  <c:v>1935</c:v>
                </c:pt>
                <c:pt idx="361">
                  <c:v>1935</c:v>
                </c:pt>
                <c:pt idx="362">
                  <c:v>1935</c:v>
                </c:pt>
                <c:pt idx="363">
                  <c:v>1935</c:v>
                </c:pt>
                <c:pt idx="364">
                  <c:v>1935</c:v>
                </c:pt>
                <c:pt idx="365">
                  <c:v>1935</c:v>
                </c:pt>
                <c:pt idx="366">
                  <c:v>1935</c:v>
                </c:pt>
                <c:pt idx="367">
                  <c:v>1935</c:v>
                </c:pt>
                <c:pt idx="369">
                  <c:v>1895</c:v>
                </c:pt>
                <c:pt idx="370">
                  <c:v>1895</c:v>
                </c:pt>
                <c:pt idx="371">
                  <c:v>1895</c:v>
                </c:pt>
                <c:pt idx="372">
                  <c:v>1875</c:v>
                </c:pt>
                <c:pt idx="373">
                  <c:v>1860</c:v>
                </c:pt>
                <c:pt idx="376">
                  <c:v>1850</c:v>
                </c:pt>
                <c:pt idx="377">
                  <c:v>1785</c:v>
                </c:pt>
                <c:pt idx="378">
                  <c:v>1760</c:v>
                </c:pt>
                <c:pt idx="379">
                  <c:v>1760</c:v>
                </c:pt>
                <c:pt idx="380">
                  <c:v>1760</c:v>
                </c:pt>
                <c:pt idx="381">
                  <c:v>1715</c:v>
                </c:pt>
                <c:pt idx="382">
                  <c:v>1715</c:v>
                </c:pt>
                <c:pt idx="383">
                  <c:v>1715</c:v>
                </c:pt>
                <c:pt idx="384">
                  <c:v>1700</c:v>
                </c:pt>
                <c:pt idx="385">
                  <c:v>1715</c:v>
                </c:pt>
                <c:pt idx="386">
                  <c:v>1725</c:v>
                </c:pt>
                <c:pt idx="387">
                  <c:v>1735</c:v>
                </c:pt>
                <c:pt idx="388">
                  <c:v>1735</c:v>
                </c:pt>
                <c:pt idx="389">
                  <c:v>1735</c:v>
                </c:pt>
                <c:pt idx="390">
                  <c:v>1755</c:v>
                </c:pt>
                <c:pt idx="391">
                  <c:v>1785</c:v>
                </c:pt>
                <c:pt idx="392">
                  <c:v>1785</c:v>
                </c:pt>
                <c:pt idx="393">
                  <c:v>1810</c:v>
                </c:pt>
                <c:pt idx="394">
                  <c:v>1830</c:v>
                </c:pt>
                <c:pt idx="396">
                  <c:v>1870</c:v>
                </c:pt>
                <c:pt idx="398">
                  <c:v>1870</c:v>
                </c:pt>
                <c:pt idx="399">
                  <c:v>1830</c:v>
                </c:pt>
                <c:pt idx="400">
                  <c:v>1830</c:v>
                </c:pt>
                <c:pt idx="401">
                  <c:v>1830</c:v>
                </c:pt>
                <c:pt idx="403">
                  <c:v>1855</c:v>
                </c:pt>
                <c:pt idx="404">
                  <c:v>1855</c:v>
                </c:pt>
                <c:pt idx="405">
                  <c:v>1855</c:v>
                </c:pt>
                <c:pt idx="407">
                  <c:v>1855</c:v>
                </c:pt>
                <c:pt idx="408">
                  <c:v>1865</c:v>
                </c:pt>
                <c:pt idx="409">
                  <c:v>1875</c:v>
                </c:pt>
                <c:pt idx="410">
                  <c:v>1875</c:v>
                </c:pt>
                <c:pt idx="411">
                  <c:v>1875</c:v>
                </c:pt>
                <c:pt idx="412">
                  <c:v>1900</c:v>
                </c:pt>
                <c:pt idx="415">
                  <c:v>1910</c:v>
                </c:pt>
                <c:pt idx="416">
                  <c:v>1925</c:v>
                </c:pt>
                <c:pt idx="417">
                  <c:v>1955</c:v>
                </c:pt>
                <c:pt idx="418">
                  <c:v>1955</c:v>
                </c:pt>
                <c:pt idx="419">
                  <c:v>1965</c:v>
                </c:pt>
                <c:pt idx="420">
                  <c:v>1895</c:v>
                </c:pt>
                <c:pt idx="421">
                  <c:v>1895</c:v>
                </c:pt>
                <c:pt idx="426">
                  <c:v>1885</c:v>
                </c:pt>
                <c:pt idx="427">
                  <c:v>1885</c:v>
                </c:pt>
                <c:pt idx="429">
                  <c:v>1900</c:v>
                </c:pt>
                <c:pt idx="432">
                  <c:v>1965</c:v>
                </c:pt>
                <c:pt idx="433">
                  <c:v>1920</c:v>
                </c:pt>
                <c:pt idx="434">
                  <c:v>1920</c:v>
                </c:pt>
                <c:pt idx="435">
                  <c:v>1920</c:v>
                </c:pt>
                <c:pt idx="436">
                  <c:v>1920</c:v>
                </c:pt>
                <c:pt idx="437">
                  <c:v>1900</c:v>
                </c:pt>
                <c:pt idx="438">
                  <c:v>1915</c:v>
                </c:pt>
                <c:pt idx="439">
                  <c:v>1890</c:v>
                </c:pt>
                <c:pt idx="441">
                  <c:v>1890</c:v>
                </c:pt>
                <c:pt idx="442">
                  <c:v>1890</c:v>
                </c:pt>
                <c:pt idx="443">
                  <c:v>1875</c:v>
                </c:pt>
                <c:pt idx="444">
                  <c:v>1875</c:v>
                </c:pt>
                <c:pt idx="445">
                  <c:v>1855</c:v>
                </c:pt>
                <c:pt idx="446">
                  <c:v>1825</c:v>
                </c:pt>
                <c:pt idx="448">
                  <c:v>1775</c:v>
                </c:pt>
                <c:pt idx="449">
                  <c:v>1715</c:v>
                </c:pt>
                <c:pt idx="450">
                  <c:v>1625</c:v>
                </c:pt>
                <c:pt idx="452">
                  <c:v>1575</c:v>
                </c:pt>
                <c:pt idx="453">
                  <c:v>1520</c:v>
                </c:pt>
                <c:pt idx="454">
                  <c:v>1575</c:v>
                </c:pt>
                <c:pt idx="455">
                  <c:v>1575</c:v>
                </c:pt>
                <c:pt idx="456">
                  <c:v>1575</c:v>
                </c:pt>
                <c:pt idx="457">
                  <c:v>1575</c:v>
                </c:pt>
                <c:pt idx="458">
                  <c:v>1540</c:v>
                </c:pt>
                <c:pt idx="459">
                  <c:v>1515</c:v>
                </c:pt>
                <c:pt idx="460">
                  <c:v>1515</c:v>
                </c:pt>
                <c:pt idx="461">
                  <c:v>1475</c:v>
                </c:pt>
                <c:pt idx="465">
                  <c:v>1450</c:v>
                </c:pt>
                <c:pt idx="466">
                  <c:v>1450</c:v>
                </c:pt>
                <c:pt idx="467">
                  <c:v>1450</c:v>
                </c:pt>
                <c:pt idx="468">
                  <c:v>1450</c:v>
                </c:pt>
                <c:pt idx="469">
                  <c:v>1450</c:v>
                </c:pt>
                <c:pt idx="470">
                  <c:v>1425</c:v>
                </c:pt>
                <c:pt idx="471">
                  <c:v>1425</c:v>
                </c:pt>
                <c:pt idx="472">
                  <c:v>1425</c:v>
                </c:pt>
                <c:pt idx="473">
                  <c:v>1425</c:v>
                </c:pt>
                <c:pt idx="474">
                  <c:v>1425</c:v>
                </c:pt>
                <c:pt idx="475">
                  <c:v>1325</c:v>
                </c:pt>
                <c:pt idx="478">
                  <c:v>1305</c:v>
                </c:pt>
                <c:pt idx="479">
                  <c:v>1305</c:v>
                </c:pt>
                <c:pt idx="480">
                  <c:v>1305</c:v>
                </c:pt>
                <c:pt idx="481">
                  <c:v>1265</c:v>
                </c:pt>
                <c:pt idx="482">
                  <c:v>1260</c:v>
                </c:pt>
                <c:pt idx="483">
                  <c:v>1272.5</c:v>
                </c:pt>
                <c:pt idx="484">
                  <c:v>1285</c:v>
                </c:pt>
                <c:pt idx="485">
                  <c:v>1285</c:v>
                </c:pt>
                <c:pt idx="486">
                  <c:v>1275</c:v>
                </c:pt>
                <c:pt idx="487">
                  <c:v>1255</c:v>
                </c:pt>
                <c:pt idx="488">
                  <c:v>1255</c:v>
                </c:pt>
                <c:pt idx="489">
                  <c:v>1255</c:v>
                </c:pt>
                <c:pt idx="490">
                  <c:v>1255</c:v>
                </c:pt>
                <c:pt idx="491">
                  <c:v>1255</c:v>
                </c:pt>
                <c:pt idx="493">
                  <c:v>1225</c:v>
                </c:pt>
                <c:pt idx="494">
                  <c:v>1225</c:v>
                </c:pt>
                <c:pt idx="495">
                  <c:v>1225</c:v>
                </c:pt>
                <c:pt idx="496">
                  <c:v>1225</c:v>
                </c:pt>
                <c:pt idx="497">
                  <c:v>1225</c:v>
                </c:pt>
                <c:pt idx="498">
                  <c:v>1205</c:v>
                </c:pt>
                <c:pt idx="501">
                  <c:v>1150</c:v>
                </c:pt>
                <c:pt idx="502">
                  <c:v>1165</c:v>
                </c:pt>
                <c:pt idx="503">
                  <c:v>1165</c:v>
                </c:pt>
                <c:pt idx="504">
                  <c:v>1165</c:v>
                </c:pt>
                <c:pt idx="505">
                  <c:v>1162.5</c:v>
                </c:pt>
                <c:pt idx="506">
                  <c:v>1162.5</c:v>
                </c:pt>
                <c:pt idx="507">
                  <c:v>1225</c:v>
                </c:pt>
                <c:pt idx="508">
                  <c:v>1290</c:v>
                </c:pt>
                <c:pt idx="509">
                  <c:v>1315</c:v>
                </c:pt>
                <c:pt idx="510">
                  <c:v>1300</c:v>
                </c:pt>
                <c:pt idx="511">
                  <c:v>1300</c:v>
                </c:pt>
                <c:pt idx="512">
                  <c:v>1300</c:v>
                </c:pt>
                <c:pt idx="513">
                  <c:v>1300</c:v>
                </c:pt>
                <c:pt idx="514">
                  <c:v>1305</c:v>
                </c:pt>
                <c:pt idx="515">
                  <c:v>1320</c:v>
                </c:pt>
                <c:pt idx="516">
                  <c:v>1320</c:v>
                </c:pt>
                <c:pt idx="517">
                  <c:v>1365</c:v>
                </c:pt>
                <c:pt idx="520">
                  <c:v>1385</c:v>
                </c:pt>
                <c:pt idx="521">
                  <c:v>1385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D63-4888-8354-E8E2C168A9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2827520"/>
        <c:axId val="272829056"/>
      </c:lineChart>
      <c:lineChart>
        <c:grouping val="standard"/>
        <c:varyColors val="0"/>
        <c:ser>
          <c:idx val="3"/>
          <c:order val="3"/>
          <c:tx>
            <c:strRef>
              <c:f>圖片順序!$W$1</c:f>
              <c:strCache>
                <c:ptCount val="1"/>
                <c:pt idx="0">
                  <c:v>耐隆6切片-高速紡半光中國DEL-人民幣元/公噸</c:v>
                </c:pt>
              </c:strCache>
            </c:strRef>
          </c:tx>
          <c:marker>
            <c:symbol val="triangle"/>
            <c:size val="4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圖片順序!$W$410:$W$931</c:f>
              <c:numCache>
                <c:formatCode>#,##0_ ;[Red]\-#,##0\ </c:formatCode>
                <c:ptCount val="522"/>
                <c:pt idx="0">
                  <c:v>10900</c:v>
                </c:pt>
                <c:pt idx="1">
                  <c:v>11250</c:v>
                </c:pt>
                <c:pt idx="2">
                  <c:v>11550</c:v>
                </c:pt>
                <c:pt idx="3">
                  <c:v>11850</c:v>
                </c:pt>
                <c:pt idx="5">
                  <c:v>12050</c:v>
                </c:pt>
                <c:pt idx="6">
                  <c:v>12000</c:v>
                </c:pt>
                <c:pt idx="7">
                  <c:v>12000</c:v>
                </c:pt>
                <c:pt idx="9">
                  <c:v>11800</c:v>
                </c:pt>
                <c:pt idx="10">
                  <c:v>11450</c:v>
                </c:pt>
                <c:pt idx="11">
                  <c:v>11200</c:v>
                </c:pt>
                <c:pt idx="12">
                  <c:v>11150</c:v>
                </c:pt>
                <c:pt idx="13">
                  <c:v>11150</c:v>
                </c:pt>
                <c:pt idx="14">
                  <c:v>11350</c:v>
                </c:pt>
                <c:pt idx="15">
                  <c:v>11400</c:v>
                </c:pt>
                <c:pt idx="16">
                  <c:v>11400</c:v>
                </c:pt>
                <c:pt idx="17">
                  <c:v>11450</c:v>
                </c:pt>
                <c:pt idx="18">
                  <c:v>11550</c:v>
                </c:pt>
                <c:pt idx="19">
                  <c:v>11700</c:v>
                </c:pt>
                <c:pt idx="20">
                  <c:v>11900</c:v>
                </c:pt>
                <c:pt idx="21">
                  <c:v>12050</c:v>
                </c:pt>
                <c:pt idx="22">
                  <c:v>12350</c:v>
                </c:pt>
                <c:pt idx="23">
                  <c:v>12500</c:v>
                </c:pt>
                <c:pt idx="24">
                  <c:v>12600</c:v>
                </c:pt>
                <c:pt idx="25">
                  <c:v>12750</c:v>
                </c:pt>
                <c:pt idx="26">
                  <c:v>12750</c:v>
                </c:pt>
                <c:pt idx="27">
                  <c:v>12850</c:v>
                </c:pt>
                <c:pt idx="29">
                  <c:v>12800</c:v>
                </c:pt>
                <c:pt idx="30">
                  <c:v>12700</c:v>
                </c:pt>
                <c:pt idx="32">
                  <c:v>12500</c:v>
                </c:pt>
                <c:pt idx="33">
                  <c:v>12350</c:v>
                </c:pt>
                <c:pt idx="35">
                  <c:v>12525</c:v>
                </c:pt>
                <c:pt idx="36">
                  <c:v>12850</c:v>
                </c:pt>
                <c:pt idx="37">
                  <c:v>13600</c:v>
                </c:pt>
                <c:pt idx="38">
                  <c:v>14400</c:v>
                </c:pt>
                <c:pt idx="40">
                  <c:v>16700</c:v>
                </c:pt>
                <c:pt idx="41">
                  <c:v>18450</c:v>
                </c:pt>
                <c:pt idx="42">
                  <c:v>18550</c:v>
                </c:pt>
                <c:pt idx="44">
                  <c:v>19000</c:v>
                </c:pt>
                <c:pt idx="45">
                  <c:v>19300</c:v>
                </c:pt>
                <c:pt idx="46">
                  <c:v>19400</c:v>
                </c:pt>
                <c:pt idx="49">
                  <c:v>20450</c:v>
                </c:pt>
                <c:pt idx="50">
                  <c:v>21200</c:v>
                </c:pt>
                <c:pt idx="52">
                  <c:v>21350</c:v>
                </c:pt>
                <c:pt idx="53">
                  <c:v>21000</c:v>
                </c:pt>
                <c:pt idx="54">
                  <c:v>20000</c:v>
                </c:pt>
                <c:pt idx="55">
                  <c:v>17200</c:v>
                </c:pt>
                <c:pt idx="57">
                  <c:v>14600</c:v>
                </c:pt>
                <c:pt idx="58">
                  <c:v>14500</c:v>
                </c:pt>
                <c:pt idx="59">
                  <c:v>14250</c:v>
                </c:pt>
                <c:pt idx="60">
                  <c:v>13900</c:v>
                </c:pt>
                <c:pt idx="61">
                  <c:v>13350</c:v>
                </c:pt>
                <c:pt idx="62">
                  <c:v>12850</c:v>
                </c:pt>
                <c:pt idx="63">
                  <c:v>12850</c:v>
                </c:pt>
                <c:pt idx="64">
                  <c:v>13900</c:v>
                </c:pt>
                <c:pt idx="66">
                  <c:v>14700</c:v>
                </c:pt>
                <c:pt idx="67">
                  <c:v>14700</c:v>
                </c:pt>
                <c:pt idx="68">
                  <c:v>14650</c:v>
                </c:pt>
                <c:pt idx="69">
                  <c:v>14900</c:v>
                </c:pt>
                <c:pt idx="70">
                  <c:v>15450</c:v>
                </c:pt>
                <c:pt idx="71">
                  <c:v>16200</c:v>
                </c:pt>
                <c:pt idx="72">
                  <c:v>16700</c:v>
                </c:pt>
                <c:pt idx="73">
                  <c:v>16800</c:v>
                </c:pt>
                <c:pt idx="74">
                  <c:v>16800</c:v>
                </c:pt>
                <c:pt idx="75">
                  <c:v>16550</c:v>
                </c:pt>
                <c:pt idx="76">
                  <c:v>16350</c:v>
                </c:pt>
                <c:pt idx="77">
                  <c:v>16050</c:v>
                </c:pt>
                <c:pt idx="78">
                  <c:v>16150</c:v>
                </c:pt>
                <c:pt idx="79">
                  <c:v>16600</c:v>
                </c:pt>
                <c:pt idx="80">
                  <c:v>16850</c:v>
                </c:pt>
                <c:pt idx="83">
                  <c:v>18250</c:v>
                </c:pt>
                <c:pt idx="84">
                  <c:v>19650</c:v>
                </c:pt>
                <c:pt idx="87">
                  <c:v>19000</c:v>
                </c:pt>
                <c:pt idx="88">
                  <c:v>18450</c:v>
                </c:pt>
                <c:pt idx="89">
                  <c:v>18250</c:v>
                </c:pt>
                <c:pt idx="90">
                  <c:v>18250</c:v>
                </c:pt>
                <c:pt idx="91">
                  <c:v>18150</c:v>
                </c:pt>
                <c:pt idx="92">
                  <c:v>18150</c:v>
                </c:pt>
                <c:pt idx="93">
                  <c:v>18000</c:v>
                </c:pt>
                <c:pt idx="95">
                  <c:v>17800</c:v>
                </c:pt>
                <c:pt idx="96">
                  <c:v>17800</c:v>
                </c:pt>
                <c:pt idx="97">
                  <c:v>17800</c:v>
                </c:pt>
                <c:pt idx="98">
                  <c:v>17850</c:v>
                </c:pt>
                <c:pt idx="99">
                  <c:v>17850</c:v>
                </c:pt>
                <c:pt idx="100">
                  <c:v>17900</c:v>
                </c:pt>
                <c:pt idx="103">
                  <c:v>18300</c:v>
                </c:pt>
                <c:pt idx="104">
                  <c:v>18500</c:v>
                </c:pt>
                <c:pt idx="105">
                  <c:v>18400</c:v>
                </c:pt>
                <c:pt idx="106">
                  <c:v>18550</c:v>
                </c:pt>
                <c:pt idx="107">
                  <c:v>18550</c:v>
                </c:pt>
                <c:pt idx="108">
                  <c:v>18300</c:v>
                </c:pt>
                <c:pt idx="109">
                  <c:v>18200</c:v>
                </c:pt>
                <c:pt idx="110">
                  <c:v>17650</c:v>
                </c:pt>
                <c:pt idx="111">
                  <c:v>17100</c:v>
                </c:pt>
                <c:pt idx="112">
                  <c:v>16600</c:v>
                </c:pt>
                <c:pt idx="113">
                  <c:v>16750</c:v>
                </c:pt>
                <c:pt idx="114">
                  <c:v>17050</c:v>
                </c:pt>
                <c:pt idx="115">
                  <c:v>17650</c:v>
                </c:pt>
                <c:pt idx="117">
                  <c:v>18150</c:v>
                </c:pt>
                <c:pt idx="118">
                  <c:v>18450</c:v>
                </c:pt>
                <c:pt idx="119">
                  <c:v>18450</c:v>
                </c:pt>
                <c:pt idx="120">
                  <c:v>17750</c:v>
                </c:pt>
                <c:pt idx="121">
                  <c:v>17950</c:v>
                </c:pt>
                <c:pt idx="122">
                  <c:v>18050</c:v>
                </c:pt>
                <c:pt idx="123">
                  <c:v>18150</c:v>
                </c:pt>
                <c:pt idx="124">
                  <c:v>18250</c:v>
                </c:pt>
                <c:pt idx="125">
                  <c:v>18250</c:v>
                </c:pt>
                <c:pt idx="126">
                  <c:v>18250</c:v>
                </c:pt>
                <c:pt idx="128">
                  <c:v>18600</c:v>
                </c:pt>
                <c:pt idx="129">
                  <c:v>18600</c:v>
                </c:pt>
                <c:pt idx="130">
                  <c:v>19300</c:v>
                </c:pt>
                <c:pt idx="131">
                  <c:v>19600</c:v>
                </c:pt>
                <c:pt idx="132">
                  <c:v>19600</c:v>
                </c:pt>
                <c:pt idx="133">
                  <c:v>19600</c:v>
                </c:pt>
                <c:pt idx="135">
                  <c:v>19500</c:v>
                </c:pt>
                <c:pt idx="137">
                  <c:v>18600</c:v>
                </c:pt>
                <c:pt idx="138">
                  <c:v>18450</c:v>
                </c:pt>
                <c:pt idx="139">
                  <c:v>18100</c:v>
                </c:pt>
                <c:pt idx="140">
                  <c:v>17600</c:v>
                </c:pt>
                <c:pt idx="141">
                  <c:v>17200</c:v>
                </c:pt>
                <c:pt idx="142">
                  <c:v>15850</c:v>
                </c:pt>
                <c:pt idx="143">
                  <c:v>16200</c:v>
                </c:pt>
                <c:pt idx="144">
                  <c:v>15300</c:v>
                </c:pt>
                <c:pt idx="145">
                  <c:v>15000</c:v>
                </c:pt>
                <c:pt idx="147">
                  <c:v>14150</c:v>
                </c:pt>
                <c:pt idx="148">
                  <c:v>14350</c:v>
                </c:pt>
                <c:pt idx="149">
                  <c:v>14450</c:v>
                </c:pt>
                <c:pt idx="150">
                  <c:v>14450</c:v>
                </c:pt>
                <c:pt idx="151">
                  <c:v>14550</c:v>
                </c:pt>
                <c:pt idx="153">
                  <c:v>14750</c:v>
                </c:pt>
                <c:pt idx="154">
                  <c:v>15100</c:v>
                </c:pt>
                <c:pt idx="155">
                  <c:v>15100</c:v>
                </c:pt>
                <c:pt idx="156">
                  <c:v>15100</c:v>
                </c:pt>
                <c:pt idx="157">
                  <c:v>15100</c:v>
                </c:pt>
                <c:pt idx="158">
                  <c:v>15350</c:v>
                </c:pt>
                <c:pt idx="159">
                  <c:v>15200</c:v>
                </c:pt>
                <c:pt idx="160">
                  <c:v>15400</c:v>
                </c:pt>
                <c:pt idx="161">
                  <c:v>15450</c:v>
                </c:pt>
                <c:pt idx="162">
                  <c:v>15200</c:v>
                </c:pt>
                <c:pt idx="163">
                  <c:v>15200</c:v>
                </c:pt>
                <c:pt idx="164">
                  <c:v>15200</c:v>
                </c:pt>
                <c:pt idx="165">
                  <c:v>14750</c:v>
                </c:pt>
                <c:pt idx="166">
                  <c:v>14050</c:v>
                </c:pt>
                <c:pt idx="167">
                  <c:v>13600</c:v>
                </c:pt>
                <c:pt idx="168">
                  <c:v>13100</c:v>
                </c:pt>
                <c:pt idx="169">
                  <c:v>12600</c:v>
                </c:pt>
                <c:pt idx="170">
                  <c:v>12700</c:v>
                </c:pt>
                <c:pt idx="171">
                  <c:v>12550</c:v>
                </c:pt>
                <c:pt idx="172">
                  <c:v>12850</c:v>
                </c:pt>
                <c:pt idx="173">
                  <c:v>13350</c:v>
                </c:pt>
                <c:pt idx="174">
                  <c:v>13500</c:v>
                </c:pt>
                <c:pt idx="175">
                  <c:v>13400</c:v>
                </c:pt>
                <c:pt idx="176">
                  <c:v>13200</c:v>
                </c:pt>
                <c:pt idx="177">
                  <c:v>12950</c:v>
                </c:pt>
                <c:pt idx="178">
                  <c:v>12900</c:v>
                </c:pt>
                <c:pt idx="179">
                  <c:v>12950</c:v>
                </c:pt>
                <c:pt idx="180">
                  <c:v>13000</c:v>
                </c:pt>
                <c:pt idx="181">
                  <c:v>13050</c:v>
                </c:pt>
                <c:pt idx="182">
                  <c:v>13100</c:v>
                </c:pt>
                <c:pt idx="183">
                  <c:v>13350</c:v>
                </c:pt>
                <c:pt idx="184">
                  <c:v>13750</c:v>
                </c:pt>
                <c:pt idx="185">
                  <c:v>13450</c:v>
                </c:pt>
                <c:pt idx="187">
                  <c:v>13200</c:v>
                </c:pt>
                <c:pt idx="188">
                  <c:v>12950</c:v>
                </c:pt>
                <c:pt idx="189">
                  <c:v>12900</c:v>
                </c:pt>
                <c:pt idx="191">
                  <c:v>12450</c:v>
                </c:pt>
                <c:pt idx="192">
                  <c:v>11950</c:v>
                </c:pt>
                <c:pt idx="193">
                  <c:v>11850</c:v>
                </c:pt>
                <c:pt idx="194">
                  <c:v>11650</c:v>
                </c:pt>
                <c:pt idx="195">
                  <c:v>11750</c:v>
                </c:pt>
                <c:pt idx="196">
                  <c:v>11850</c:v>
                </c:pt>
                <c:pt idx="197">
                  <c:v>11700</c:v>
                </c:pt>
                <c:pt idx="198">
                  <c:v>11800</c:v>
                </c:pt>
                <c:pt idx="199">
                  <c:v>12000</c:v>
                </c:pt>
                <c:pt idx="200">
                  <c:v>12175</c:v>
                </c:pt>
                <c:pt idx="201">
                  <c:v>12175</c:v>
                </c:pt>
                <c:pt idx="204">
                  <c:v>12300</c:v>
                </c:pt>
                <c:pt idx="205">
                  <c:v>12200</c:v>
                </c:pt>
                <c:pt idx="206">
                  <c:v>12200</c:v>
                </c:pt>
                <c:pt idx="207">
                  <c:v>11700</c:v>
                </c:pt>
                <c:pt idx="208">
                  <c:v>11350</c:v>
                </c:pt>
                <c:pt idx="209">
                  <c:v>10850</c:v>
                </c:pt>
                <c:pt idx="210">
                  <c:v>10200</c:v>
                </c:pt>
                <c:pt idx="211">
                  <c:v>9650</c:v>
                </c:pt>
                <c:pt idx="212">
                  <c:v>9050</c:v>
                </c:pt>
                <c:pt idx="213">
                  <c:v>9950</c:v>
                </c:pt>
                <c:pt idx="214">
                  <c:v>10800</c:v>
                </c:pt>
                <c:pt idx="215">
                  <c:v>10300</c:v>
                </c:pt>
                <c:pt idx="216">
                  <c:v>9650</c:v>
                </c:pt>
                <c:pt idx="217">
                  <c:v>10500</c:v>
                </c:pt>
                <c:pt idx="218">
                  <c:v>10950</c:v>
                </c:pt>
                <c:pt idx="219">
                  <c:v>10900</c:v>
                </c:pt>
                <c:pt idx="220">
                  <c:v>11000</c:v>
                </c:pt>
                <c:pt idx="221">
                  <c:v>11400</c:v>
                </c:pt>
                <c:pt idx="222">
                  <c:v>11650</c:v>
                </c:pt>
                <c:pt idx="223">
                  <c:v>11650</c:v>
                </c:pt>
                <c:pt idx="224">
                  <c:v>11900</c:v>
                </c:pt>
                <c:pt idx="225">
                  <c:v>11200</c:v>
                </c:pt>
                <c:pt idx="226">
                  <c:v>10900</c:v>
                </c:pt>
                <c:pt idx="227">
                  <c:v>10600</c:v>
                </c:pt>
                <c:pt idx="228">
                  <c:v>10500</c:v>
                </c:pt>
                <c:pt idx="229">
                  <c:v>10350</c:v>
                </c:pt>
                <c:pt idx="230">
                  <c:v>10250</c:v>
                </c:pt>
                <c:pt idx="231">
                  <c:v>10350</c:v>
                </c:pt>
                <c:pt idx="232">
                  <c:v>10250</c:v>
                </c:pt>
                <c:pt idx="233">
                  <c:v>10425</c:v>
                </c:pt>
                <c:pt idx="234">
                  <c:v>10750</c:v>
                </c:pt>
                <c:pt idx="235">
                  <c:v>10650</c:v>
                </c:pt>
                <c:pt idx="236">
                  <c:v>10400</c:v>
                </c:pt>
                <c:pt idx="237">
                  <c:v>10350</c:v>
                </c:pt>
                <c:pt idx="239">
                  <c:v>10450</c:v>
                </c:pt>
                <c:pt idx="240">
                  <c:v>10700</c:v>
                </c:pt>
                <c:pt idx="241">
                  <c:v>10950</c:v>
                </c:pt>
                <c:pt idx="242">
                  <c:v>10800</c:v>
                </c:pt>
                <c:pt idx="243">
                  <c:v>10925</c:v>
                </c:pt>
                <c:pt idx="244">
                  <c:v>11350</c:v>
                </c:pt>
                <c:pt idx="245">
                  <c:v>11850</c:v>
                </c:pt>
                <c:pt idx="246">
                  <c:v>11750</c:v>
                </c:pt>
                <c:pt idx="247">
                  <c:v>11975</c:v>
                </c:pt>
                <c:pt idx="248">
                  <c:v>12225</c:v>
                </c:pt>
                <c:pt idx="249">
                  <c:v>12250</c:v>
                </c:pt>
                <c:pt idx="250">
                  <c:v>12300</c:v>
                </c:pt>
                <c:pt idx="251">
                  <c:v>12250</c:v>
                </c:pt>
                <c:pt idx="252">
                  <c:v>11800</c:v>
                </c:pt>
                <c:pt idx="253">
                  <c:v>11750</c:v>
                </c:pt>
                <c:pt idx="254">
                  <c:v>11800</c:v>
                </c:pt>
                <c:pt idx="255">
                  <c:v>11800</c:v>
                </c:pt>
                <c:pt idx="256">
                  <c:v>12600</c:v>
                </c:pt>
                <c:pt idx="258">
                  <c:v>13500</c:v>
                </c:pt>
                <c:pt idx="259">
                  <c:v>14550</c:v>
                </c:pt>
                <c:pt idx="260">
                  <c:v>15275</c:v>
                </c:pt>
                <c:pt idx="261">
                  <c:v>15325</c:v>
                </c:pt>
                <c:pt idx="262">
                  <c:v>14375</c:v>
                </c:pt>
                <c:pt idx="263">
                  <c:v>14075</c:v>
                </c:pt>
                <c:pt idx="264">
                  <c:v>14100</c:v>
                </c:pt>
                <c:pt idx="265">
                  <c:v>14075</c:v>
                </c:pt>
                <c:pt idx="266">
                  <c:v>13975</c:v>
                </c:pt>
                <c:pt idx="267">
                  <c:v>14300</c:v>
                </c:pt>
                <c:pt idx="268">
                  <c:v>14200</c:v>
                </c:pt>
                <c:pt idx="269">
                  <c:v>14550</c:v>
                </c:pt>
                <c:pt idx="270">
                  <c:v>15150</c:v>
                </c:pt>
                <c:pt idx="271">
                  <c:v>15100</c:v>
                </c:pt>
                <c:pt idx="272">
                  <c:v>14800</c:v>
                </c:pt>
                <c:pt idx="273">
                  <c:v>14700</c:v>
                </c:pt>
                <c:pt idx="274">
                  <c:v>14650</c:v>
                </c:pt>
                <c:pt idx="275">
                  <c:v>14700</c:v>
                </c:pt>
                <c:pt idx="276">
                  <c:v>14550</c:v>
                </c:pt>
                <c:pt idx="277">
                  <c:v>15100</c:v>
                </c:pt>
                <c:pt idx="278">
                  <c:v>15400</c:v>
                </c:pt>
                <c:pt idx="279">
                  <c:v>15300</c:v>
                </c:pt>
                <c:pt idx="280">
                  <c:v>15300</c:v>
                </c:pt>
                <c:pt idx="281">
                  <c:v>15350</c:v>
                </c:pt>
                <c:pt idx="282">
                  <c:v>15300</c:v>
                </c:pt>
                <c:pt idx="283">
                  <c:v>15250</c:v>
                </c:pt>
                <c:pt idx="284">
                  <c:v>15150</c:v>
                </c:pt>
                <c:pt idx="286">
                  <c:v>15350</c:v>
                </c:pt>
                <c:pt idx="287">
                  <c:v>15950</c:v>
                </c:pt>
                <c:pt idx="288">
                  <c:v>16850</c:v>
                </c:pt>
                <c:pt idx="289">
                  <c:v>16600</c:v>
                </c:pt>
                <c:pt idx="290">
                  <c:v>16400</c:v>
                </c:pt>
                <c:pt idx="292">
                  <c:v>17100</c:v>
                </c:pt>
                <c:pt idx="293">
                  <c:v>17200</c:v>
                </c:pt>
                <c:pt idx="294">
                  <c:v>16900</c:v>
                </c:pt>
                <c:pt idx="295">
                  <c:v>16450</c:v>
                </c:pt>
                <c:pt idx="296">
                  <c:v>15500</c:v>
                </c:pt>
                <c:pt idx="297">
                  <c:v>15300</c:v>
                </c:pt>
                <c:pt idx="298">
                  <c:v>15300</c:v>
                </c:pt>
                <c:pt idx="299">
                  <c:v>14800</c:v>
                </c:pt>
                <c:pt idx="300">
                  <c:v>14700</c:v>
                </c:pt>
                <c:pt idx="301">
                  <c:v>14700</c:v>
                </c:pt>
                <c:pt idx="302">
                  <c:v>14700</c:v>
                </c:pt>
                <c:pt idx="303">
                  <c:v>14900</c:v>
                </c:pt>
                <c:pt idx="304">
                  <c:v>15250</c:v>
                </c:pt>
                <c:pt idx="305">
                  <c:v>15500</c:v>
                </c:pt>
                <c:pt idx="306">
                  <c:v>15500</c:v>
                </c:pt>
                <c:pt idx="309">
                  <c:v>15650</c:v>
                </c:pt>
                <c:pt idx="310">
                  <c:v>15550</c:v>
                </c:pt>
                <c:pt idx="311">
                  <c:v>14950</c:v>
                </c:pt>
                <c:pt idx="312">
                  <c:v>15200</c:v>
                </c:pt>
                <c:pt idx="313">
                  <c:v>16100</c:v>
                </c:pt>
                <c:pt idx="314">
                  <c:v>15300</c:v>
                </c:pt>
                <c:pt idx="315">
                  <c:v>15150</c:v>
                </c:pt>
                <c:pt idx="316">
                  <c:v>14900</c:v>
                </c:pt>
                <c:pt idx="317">
                  <c:v>14650</c:v>
                </c:pt>
                <c:pt idx="318">
                  <c:v>14800</c:v>
                </c:pt>
                <c:pt idx="319">
                  <c:v>14950</c:v>
                </c:pt>
                <c:pt idx="320">
                  <c:v>15000</c:v>
                </c:pt>
                <c:pt idx="321">
                  <c:v>15300</c:v>
                </c:pt>
                <c:pt idx="322">
                  <c:v>15600</c:v>
                </c:pt>
                <c:pt idx="323">
                  <c:v>15950</c:v>
                </c:pt>
                <c:pt idx="324">
                  <c:v>15850</c:v>
                </c:pt>
                <c:pt idx="325">
                  <c:v>16400</c:v>
                </c:pt>
                <c:pt idx="326">
                  <c:v>16600</c:v>
                </c:pt>
                <c:pt idx="327">
                  <c:v>16300</c:v>
                </c:pt>
                <c:pt idx="328">
                  <c:v>15700</c:v>
                </c:pt>
                <c:pt idx="330">
                  <c:v>15250</c:v>
                </c:pt>
                <c:pt idx="331">
                  <c:v>14600</c:v>
                </c:pt>
                <c:pt idx="332">
                  <c:v>15000</c:v>
                </c:pt>
                <c:pt idx="333">
                  <c:v>14650</c:v>
                </c:pt>
                <c:pt idx="334">
                  <c:v>14200</c:v>
                </c:pt>
                <c:pt idx="335">
                  <c:v>13450</c:v>
                </c:pt>
                <c:pt idx="336">
                  <c:v>13400</c:v>
                </c:pt>
                <c:pt idx="337">
                  <c:v>13100</c:v>
                </c:pt>
                <c:pt idx="338">
                  <c:v>13200</c:v>
                </c:pt>
                <c:pt idx="339">
                  <c:v>13800</c:v>
                </c:pt>
                <c:pt idx="340">
                  <c:v>13600</c:v>
                </c:pt>
                <c:pt idx="341">
                  <c:v>13550</c:v>
                </c:pt>
                <c:pt idx="342">
                  <c:v>13450</c:v>
                </c:pt>
                <c:pt idx="344">
                  <c:v>13750</c:v>
                </c:pt>
                <c:pt idx="345">
                  <c:v>13700</c:v>
                </c:pt>
                <c:pt idx="346">
                  <c:v>13600</c:v>
                </c:pt>
                <c:pt idx="347">
                  <c:v>13650</c:v>
                </c:pt>
                <c:pt idx="348">
                  <c:v>13100</c:v>
                </c:pt>
                <c:pt idx="349">
                  <c:v>13150</c:v>
                </c:pt>
                <c:pt idx="350">
                  <c:v>12900</c:v>
                </c:pt>
                <c:pt idx="352">
                  <c:v>12300</c:v>
                </c:pt>
                <c:pt idx="353">
                  <c:v>12300</c:v>
                </c:pt>
                <c:pt idx="354">
                  <c:v>12300</c:v>
                </c:pt>
                <c:pt idx="356">
                  <c:v>12400</c:v>
                </c:pt>
                <c:pt idx="357">
                  <c:v>12675</c:v>
                </c:pt>
                <c:pt idx="360">
                  <c:v>13750</c:v>
                </c:pt>
                <c:pt idx="361">
                  <c:v>13700</c:v>
                </c:pt>
                <c:pt idx="362">
                  <c:v>13450</c:v>
                </c:pt>
                <c:pt idx="363">
                  <c:v>13450</c:v>
                </c:pt>
                <c:pt idx="364">
                  <c:v>13550</c:v>
                </c:pt>
                <c:pt idx="365">
                  <c:v>13650</c:v>
                </c:pt>
                <c:pt idx="366">
                  <c:v>13700</c:v>
                </c:pt>
                <c:pt idx="367">
                  <c:v>13625</c:v>
                </c:pt>
                <c:pt idx="369">
                  <c:v>13950</c:v>
                </c:pt>
                <c:pt idx="370">
                  <c:v>13975</c:v>
                </c:pt>
                <c:pt idx="371">
                  <c:v>14000</c:v>
                </c:pt>
                <c:pt idx="372">
                  <c:v>13875</c:v>
                </c:pt>
                <c:pt idx="373">
                  <c:v>13975</c:v>
                </c:pt>
                <c:pt idx="376">
                  <c:v>13325</c:v>
                </c:pt>
                <c:pt idx="377">
                  <c:v>13275</c:v>
                </c:pt>
                <c:pt idx="378">
                  <c:v>13250</c:v>
                </c:pt>
                <c:pt idx="379">
                  <c:v>13150</c:v>
                </c:pt>
                <c:pt idx="380">
                  <c:v>13150</c:v>
                </c:pt>
                <c:pt idx="381">
                  <c:v>13100</c:v>
                </c:pt>
                <c:pt idx="382">
                  <c:v>12950</c:v>
                </c:pt>
                <c:pt idx="383">
                  <c:v>13150</c:v>
                </c:pt>
                <c:pt idx="384">
                  <c:v>13350</c:v>
                </c:pt>
                <c:pt idx="385">
                  <c:v>13600</c:v>
                </c:pt>
                <c:pt idx="386">
                  <c:v>14150</c:v>
                </c:pt>
                <c:pt idx="387">
                  <c:v>14225</c:v>
                </c:pt>
                <c:pt idx="388">
                  <c:v>14150</c:v>
                </c:pt>
                <c:pt idx="389">
                  <c:v>14000</c:v>
                </c:pt>
                <c:pt idx="390">
                  <c:v>14000</c:v>
                </c:pt>
                <c:pt idx="391">
                  <c:v>14550</c:v>
                </c:pt>
                <c:pt idx="392">
                  <c:v>15050</c:v>
                </c:pt>
                <c:pt idx="393">
                  <c:v>15100</c:v>
                </c:pt>
                <c:pt idx="394">
                  <c:v>14725</c:v>
                </c:pt>
                <c:pt idx="396">
                  <c:v>14000</c:v>
                </c:pt>
                <c:pt idx="398">
                  <c:v>13825</c:v>
                </c:pt>
                <c:pt idx="399">
                  <c:v>13775</c:v>
                </c:pt>
                <c:pt idx="400">
                  <c:v>13825</c:v>
                </c:pt>
                <c:pt idx="401">
                  <c:v>14025</c:v>
                </c:pt>
                <c:pt idx="403">
                  <c:v>14100</c:v>
                </c:pt>
                <c:pt idx="404">
                  <c:v>14000</c:v>
                </c:pt>
                <c:pt idx="405">
                  <c:v>14175</c:v>
                </c:pt>
                <c:pt idx="407">
                  <c:v>14700</c:v>
                </c:pt>
                <c:pt idx="408">
                  <c:v>15050</c:v>
                </c:pt>
                <c:pt idx="409">
                  <c:v>14800</c:v>
                </c:pt>
                <c:pt idx="410">
                  <c:v>14750</c:v>
                </c:pt>
                <c:pt idx="411">
                  <c:v>14845</c:v>
                </c:pt>
                <c:pt idx="412">
                  <c:v>14895</c:v>
                </c:pt>
                <c:pt idx="415">
                  <c:v>15160</c:v>
                </c:pt>
                <c:pt idx="416">
                  <c:v>15000</c:v>
                </c:pt>
                <c:pt idx="417">
                  <c:v>15000</c:v>
                </c:pt>
                <c:pt idx="418">
                  <c:v>14550</c:v>
                </c:pt>
                <c:pt idx="419">
                  <c:v>14475</c:v>
                </c:pt>
                <c:pt idx="420">
                  <c:v>14200</c:v>
                </c:pt>
                <c:pt idx="421">
                  <c:v>14850</c:v>
                </c:pt>
                <c:pt idx="426">
                  <c:v>14450</c:v>
                </c:pt>
                <c:pt idx="427">
                  <c:v>14800</c:v>
                </c:pt>
                <c:pt idx="429">
                  <c:v>15500</c:v>
                </c:pt>
                <c:pt idx="432">
                  <c:v>14475</c:v>
                </c:pt>
                <c:pt idx="433">
                  <c:v>14350</c:v>
                </c:pt>
                <c:pt idx="434">
                  <c:v>14000</c:v>
                </c:pt>
                <c:pt idx="435">
                  <c:v>13800</c:v>
                </c:pt>
                <c:pt idx="436">
                  <c:v>14450</c:v>
                </c:pt>
                <c:pt idx="437">
                  <c:v>14275</c:v>
                </c:pt>
                <c:pt idx="438">
                  <c:v>14450</c:v>
                </c:pt>
                <c:pt idx="439">
                  <c:v>14250</c:v>
                </c:pt>
                <c:pt idx="441">
                  <c:v>14350</c:v>
                </c:pt>
                <c:pt idx="442">
                  <c:v>14350</c:v>
                </c:pt>
                <c:pt idx="443">
                  <c:v>14275</c:v>
                </c:pt>
                <c:pt idx="444">
                  <c:v>14350</c:v>
                </c:pt>
                <c:pt idx="445">
                  <c:v>14225</c:v>
                </c:pt>
                <c:pt idx="446">
                  <c:v>14000</c:v>
                </c:pt>
                <c:pt idx="448">
                  <c:v>13600</c:v>
                </c:pt>
                <c:pt idx="449">
                  <c:v>13250</c:v>
                </c:pt>
                <c:pt idx="450">
                  <c:v>13075</c:v>
                </c:pt>
                <c:pt idx="452">
                  <c:v>12400</c:v>
                </c:pt>
                <c:pt idx="453">
                  <c:v>12350</c:v>
                </c:pt>
                <c:pt idx="454">
                  <c:v>12200</c:v>
                </c:pt>
                <c:pt idx="455">
                  <c:v>12700</c:v>
                </c:pt>
                <c:pt idx="456">
                  <c:v>12700</c:v>
                </c:pt>
                <c:pt idx="457">
                  <c:v>12825</c:v>
                </c:pt>
                <c:pt idx="458">
                  <c:v>12725</c:v>
                </c:pt>
                <c:pt idx="459">
                  <c:v>12675</c:v>
                </c:pt>
                <c:pt idx="460">
                  <c:v>12300</c:v>
                </c:pt>
                <c:pt idx="461">
                  <c:v>12100</c:v>
                </c:pt>
                <c:pt idx="465">
                  <c:v>12300</c:v>
                </c:pt>
                <c:pt idx="466">
                  <c:v>12400</c:v>
                </c:pt>
                <c:pt idx="467">
                  <c:v>12325</c:v>
                </c:pt>
                <c:pt idx="468">
                  <c:v>12475</c:v>
                </c:pt>
                <c:pt idx="469">
                  <c:v>12100</c:v>
                </c:pt>
                <c:pt idx="470">
                  <c:v>11950</c:v>
                </c:pt>
                <c:pt idx="471">
                  <c:v>11625</c:v>
                </c:pt>
                <c:pt idx="472">
                  <c:v>11425</c:v>
                </c:pt>
                <c:pt idx="473">
                  <c:v>11000</c:v>
                </c:pt>
                <c:pt idx="474">
                  <c:v>11075</c:v>
                </c:pt>
                <c:pt idx="475">
                  <c:v>10725</c:v>
                </c:pt>
                <c:pt idx="478">
                  <c:v>9900</c:v>
                </c:pt>
                <c:pt idx="479">
                  <c:v>9900</c:v>
                </c:pt>
                <c:pt idx="480">
                  <c:v>10150</c:v>
                </c:pt>
                <c:pt idx="481">
                  <c:v>10000</c:v>
                </c:pt>
                <c:pt idx="482">
                  <c:v>10000</c:v>
                </c:pt>
                <c:pt idx="483">
                  <c:v>10125</c:v>
                </c:pt>
                <c:pt idx="484">
                  <c:v>10275</c:v>
                </c:pt>
                <c:pt idx="485">
                  <c:v>10300</c:v>
                </c:pt>
                <c:pt idx="486">
                  <c:v>10100</c:v>
                </c:pt>
                <c:pt idx="487">
                  <c:v>9950</c:v>
                </c:pt>
                <c:pt idx="488">
                  <c:v>9600</c:v>
                </c:pt>
                <c:pt idx="489">
                  <c:v>9625</c:v>
                </c:pt>
                <c:pt idx="490">
                  <c:v>9625</c:v>
                </c:pt>
                <c:pt idx="491">
                  <c:v>9725</c:v>
                </c:pt>
                <c:pt idx="493">
                  <c:v>9825</c:v>
                </c:pt>
                <c:pt idx="494">
                  <c:v>9800</c:v>
                </c:pt>
                <c:pt idx="495">
                  <c:v>9750</c:v>
                </c:pt>
                <c:pt idx="496">
                  <c:v>9750</c:v>
                </c:pt>
                <c:pt idx="497">
                  <c:v>9475</c:v>
                </c:pt>
                <c:pt idx="498">
                  <c:v>9375</c:v>
                </c:pt>
                <c:pt idx="501">
                  <c:v>9200</c:v>
                </c:pt>
                <c:pt idx="502">
                  <c:v>9150</c:v>
                </c:pt>
                <c:pt idx="503">
                  <c:v>9150</c:v>
                </c:pt>
                <c:pt idx="504">
                  <c:v>9150</c:v>
                </c:pt>
                <c:pt idx="505">
                  <c:v>9125</c:v>
                </c:pt>
                <c:pt idx="506">
                  <c:v>9300</c:v>
                </c:pt>
                <c:pt idx="507">
                  <c:v>9700</c:v>
                </c:pt>
                <c:pt idx="508">
                  <c:v>9925</c:v>
                </c:pt>
                <c:pt idx="509">
                  <c:v>10175</c:v>
                </c:pt>
                <c:pt idx="510">
                  <c:v>10100</c:v>
                </c:pt>
                <c:pt idx="511">
                  <c:v>10100</c:v>
                </c:pt>
                <c:pt idx="512">
                  <c:v>10000</c:v>
                </c:pt>
                <c:pt idx="513">
                  <c:v>10000</c:v>
                </c:pt>
                <c:pt idx="514">
                  <c:v>10000</c:v>
                </c:pt>
                <c:pt idx="515">
                  <c:v>10025</c:v>
                </c:pt>
                <c:pt idx="516">
                  <c:v>10150</c:v>
                </c:pt>
                <c:pt idx="517">
                  <c:v>10300</c:v>
                </c:pt>
                <c:pt idx="520">
                  <c:v>10750</c:v>
                </c:pt>
                <c:pt idx="521">
                  <c:v>11750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D63-4888-8354-E8E2C168A960}"/>
            </c:ext>
          </c:extLst>
        </c:ser>
        <c:ser>
          <c:idx val="4"/>
          <c:order val="4"/>
          <c:tx>
            <c:strRef>
              <c:f>圖片順序!$X$1</c:f>
              <c:strCache>
                <c:ptCount val="1"/>
                <c:pt idx="0">
                  <c:v>耐隆6 FDY 70d/24f(中國DEL)-人民幣元/公噸</c:v>
                </c:pt>
              </c:strCache>
            </c:strRef>
          </c:tx>
          <c:marker>
            <c:symbol val="plus"/>
            <c:size val="6"/>
          </c:marker>
          <c:cat>
            <c:strRef>
              <c:f>圖片順序!$A$412:$A$931</c:f>
              <c:strCache>
                <c:ptCount val="520"/>
                <c:pt idx="0">
                  <c:v> 2016/03/18</c:v>
                </c:pt>
                <c:pt idx="1">
                  <c:v> 2016/03/25</c:v>
                </c:pt>
                <c:pt idx="2">
                  <c:v> 2016/04/01</c:v>
                </c:pt>
                <c:pt idx="3">
                  <c:v> 2016/04/08</c:v>
                </c:pt>
                <c:pt idx="4">
                  <c:v> 2016/04/15</c:v>
                </c:pt>
                <c:pt idx="5">
                  <c:v> 2016/04/22</c:v>
                </c:pt>
                <c:pt idx="6">
                  <c:v> 2016/04/28-29</c:v>
                </c:pt>
                <c:pt idx="7">
                  <c:v> 2016/05/06</c:v>
                </c:pt>
                <c:pt idx="8">
                  <c:v> 2016/05/13</c:v>
                </c:pt>
                <c:pt idx="9">
                  <c:v> 2016/05/20</c:v>
                </c:pt>
                <c:pt idx="10">
                  <c:v> 2016/05/27</c:v>
                </c:pt>
                <c:pt idx="11">
                  <c:v> 2016/06/03</c:v>
                </c:pt>
                <c:pt idx="12">
                  <c:v> 2016/06/10</c:v>
                </c:pt>
                <c:pt idx="13">
                  <c:v> 2016/06/17</c:v>
                </c:pt>
                <c:pt idx="14">
                  <c:v> 2016/06/24</c:v>
                </c:pt>
                <c:pt idx="15">
                  <c:v> 2016/07/01</c:v>
                </c:pt>
                <c:pt idx="16">
                  <c:v> 2016/07/08</c:v>
                </c:pt>
                <c:pt idx="17">
                  <c:v> 2016/07/15</c:v>
                </c:pt>
                <c:pt idx="18">
                  <c:v> 2016/07/22</c:v>
                </c:pt>
                <c:pt idx="19">
                  <c:v> 2016/07/29</c:v>
                </c:pt>
                <c:pt idx="20">
                  <c:v> 2016/08/05</c:v>
                </c:pt>
                <c:pt idx="21">
                  <c:v> 2016/08/12</c:v>
                </c:pt>
                <c:pt idx="22">
                  <c:v> 2016/08/19</c:v>
                </c:pt>
                <c:pt idx="23">
                  <c:v> 2016/08/26</c:v>
                </c:pt>
                <c:pt idx="24">
                  <c:v> 2016/09/02</c:v>
                </c:pt>
                <c:pt idx="25">
                  <c:v> 2016/09/09</c:v>
                </c:pt>
                <c:pt idx="26">
                  <c:v> 2016/09/16</c:v>
                </c:pt>
                <c:pt idx="27">
                  <c:v> 2016/09/23</c:v>
                </c:pt>
                <c:pt idx="28">
                  <c:v> 2016/09/30</c:v>
                </c:pt>
                <c:pt idx="29">
                  <c:v> 2016/10/07</c:v>
                </c:pt>
                <c:pt idx="30">
                  <c:v> 2016/10/14</c:v>
                </c:pt>
                <c:pt idx="31">
                  <c:v> 2016/10/21</c:v>
                </c:pt>
                <c:pt idx="32">
                  <c:v> 2016/10/28</c:v>
                </c:pt>
                <c:pt idx="33">
                  <c:v> 2016/11/04</c:v>
                </c:pt>
                <c:pt idx="34">
                  <c:v> 2016/11/11</c:v>
                </c:pt>
                <c:pt idx="35">
                  <c:v> 2016/11/18</c:v>
                </c:pt>
                <c:pt idx="36">
                  <c:v> 2016/11/25</c:v>
                </c:pt>
                <c:pt idx="37">
                  <c:v> 2016/12/02</c:v>
                </c:pt>
                <c:pt idx="38">
                  <c:v> 2016/12/09</c:v>
                </c:pt>
                <c:pt idx="39">
                  <c:v> 2016/12/16</c:v>
                </c:pt>
                <c:pt idx="40">
                  <c:v> 2016/12/23</c:v>
                </c:pt>
                <c:pt idx="41">
                  <c:v> 2016/12/30</c:v>
                </c:pt>
                <c:pt idx="42">
                  <c:v> 2017/01/06</c:v>
                </c:pt>
                <c:pt idx="43">
                  <c:v> 2017/01/13</c:v>
                </c:pt>
                <c:pt idx="44">
                  <c:v> 2017/01/20</c:v>
                </c:pt>
                <c:pt idx="45">
                  <c:v> 2017/01/27</c:v>
                </c:pt>
                <c:pt idx="46">
                  <c:v> 2017/02/03</c:v>
                </c:pt>
                <c:pt idx="47">
                  <c:v> 2017/02/10</c:v>
                </c:pt>
                <c:pt idx="48">
                  <c:v> 2017/02/17</c:v>
                </c:pt>
                <c:pt idx="49">
                  <c:v> 2017/02/24</c:v>
                </c:pt>
                <c:pt idx="50">
                  <c:v> 2017/03/03</c:v>
                </c:pt>
                <c:pt idx="51">
                  <c:v> 2017/03/10</c:v>
                </c:pt>
                <c:pt idx="52">
                  <c:v> 2017/03/17</c:v>
                </c:pt>
                <c:pt idx="53">
                  <c:v> 2017/03/24</c:v>
                </c:pt>
                <c:pt idx="54">
                  <c:v> 2017/03/31</c:v>
                </c:pt>
                <c:pt idx="55">
                  <c:v> 2017/04/07</c:v>
                </c:pt>
                <c:pt idx="56">
                  <c:v> 2017/04/14</c:v>
                </c:pt>
                <c:pt idx="57">
                  <c:v> 2017/04/21</c:v>
                </c:pt>
                <c:pt idx="58">
                  <c:v> 2017/04/28</c:v>
                </c:pt>
                <c:pt idx="59">
                  <c:v> 2017/05/05</c:v>
                </c:pt>
                <c:pt idx="60">
                  <c:v> 2017/05/12</c:v>
                </c:pt>
                <c:pt idx="61">
                  <c:v> 2017/05/19</c:v>
                </c:pt>
                <c:pt idx="62">
                  <c:v> 2017/06/02</c:v>
                </c:pt>
                <c:pt idx="63">
                  <c:v> 2017/06/09</c:v>
                </c:pt>
                <c:pt idx="64">
                  <c:v> 2017/06/16</c:v>
                </c:pt>
                <c:pt idx="65">
                  <c:v> 2017/06/23</c:v>
                </c:pt>
                <c:pt idx="66">
                  <c:v> 2017/06/30</c:v>
                </c:pt>
                <c:pt idx="67">
                  <c:v> 2017/07/07</c:v>
                </c:pt>
                <c:pt idx="68">
                  <c:v> 2017/07/14</c:v>
                </c:pt>
                <c:pt idx="69">
                  <c:v> 2017/07/21</c:v>
                </c:pt>
                <c:pt idx="70">
                  <c:v> 2017/07/28</c:v>
                </c:pt>
                <c:pt idx="71">
                  <c:v> 2017/08/04</c:v>
                </c:pt>
                <c:pt idx="72">
                  <c:v> 2017/08/11</c:v>
                </c:pt>
                <c:pt idx="73">
                  <c:v> 2017/08/18</c:v>
                </c:pt>
                <c:pt idx="74">
                  <c:v> 2017/08/25</c:v>
                </c:pt>
                <c:pt idx="75">
                  <c:v> 2017/09/01</c:v>
                </c:pt>
                <c:pt idx="76">
                  <c:v> 2017/09/08</c:v>
                </c:pt>
                <c:pt idx="77">
                  <c:v> 2017/09/15</c:v>
                </c:pt>
                <c:pt idx="78">
                  <c:v> 2017/09/22</c:v>
                </c:pt>
                <c:pt idx="79">
                  <c:v> 2017/09/29</c:v>
                </c:pt>
                <c:pt idx="80">
                  <c:v> 2017/10/06</c:v>
                </c:pt>
                <c:pt idx="81">
                  <c:v> 2017/10/13</c:v>
                </c:pt>
                <c:pt idx="82">
                  <c:v> 2017/10/20</c:v>
                </c:pt>
                <c:pt idx="83">
                  <c:v> 2017/10/27</c:v>
                </c:pt>
                <c:pt idx="84">
                  <c:v> 2017/11/03</c:v>
                </c:pt>
                <c:pt idx="85">
                  <c:v> 2017/11/10</c:v>
                </c:pt>
                <c:pt idx="86">
                  <c:v> 2017/11/17</c:v>
                </c:pt>
                <c:pt idx="87">
                  <c:v> 2017/11/24</c:v>
                </c:pt>
                <c:pt idx="88">
                  <c:v> 2017/12/01</c:v>
                </c:pt>
                <c:pt idx="89">
                  <c:v> 2017/12/08</c:v>
                </c:pt>
                <c:pt idx="90">
                  <c:v> 2017/12/15</c:v>
                </c:pt>
                <c:pt idx="91">
                  <c:v> 2017/12/22</c:v>
                </c:pt>
                <c:pt idx="92">
                  <c:v> 2017/12/29</c:v>
                </c:pt>
                <c:pt idx="93">
                  <c:v> 2018/01/05</c:v>
                </c:pt>
                <c:pt idx="94">
                  <c:v> 2018/01/12</c:v>
                </c:pt>
                <c:pt idx="95">
                  <c:v> 2018/01/19</c:v>
                </c:pt>
                <c:pt idx="96">
                  <c:v> 2018/01/26</c:v>
                </c:pt>
                <c:pt idx="97">
                  <c:v> 2018/02/02</c:v>
                </c:pt>
                <c:pt idx="98">
                  <c:v> 2018/02/09</c:v>
                </c:pt>
                <c:pt idx="99">
                  <c:v> 2018/02/16</c:v>
                </c:pt>
                <c:pt idx="100">
                  <c:v> 2018/02/23</c:v>
                </c:pt>
                <c:pt idx="101">
                  <c:v> 2018/03/02</c:v>
                </c:pt>
                <c:pt idx="102">
                  <c:v> 2018/03/09</c:v>
                </c:pt>
                <c:pt idx="103">
                  <c:v> 2018/03/16</c:v>
                </c:pt>
                <c:pt idx="104">
                  <c:v> 2018/03/23</c:v>
                </c:pt>
                <c:pt idx="105">
                  <c:v> 2018/03/30</c:v>
                </c:pt>
                <c:pt idx="106">
                  <c:v> 2018/04/06</c:v>
                </c:pt>
                <c:pt idx="107">
                  <c:v> 2018/04/13</c:v>
                </c:pt>
                <c:pt idx="108">
                  <c:v> 2018/04/20</c:v>
                </c:pt>
                <c:pt idx="109">
                  <c:v> 2018/04/27</c:v>
                </c:pt>
                <c:pt idx="110">
                  <c:v> 2018/05/4</c:v>
                </c:pt>
                <c:pt idx="111">
                  <c:v> 2018/05/11</c:v>
                </c:pt>
                <c:pt idx="112">
                  <c:v> 2018/05/18</c:v>
                </c:pt>
                <c:pt idx="113">
                  <c:v> 2018/05/25</c:v>
                </c:pt>
                <c:pt idx="114">
                  <c:v> 2018/06/01</c:v>
                </c:pt>
                <c:pt idx="115">
                  <c:v> 2018/06/08</c:v>
                </c:pt>
                <c:pt idx="116">
                  <c:v> 2018/06/15</c:v>
                </c:pt>
                <c:pt idx="117">
                  <c:v> 2018/06/22</c:v>
                </c:pt>
                <c:pt idx="118">
                  <c:v> 2018/06/29</c:v>
                </c:pt>
                <c:pt idx="119">
                  <c:v> 2018/07/06</c:v>
                </c:pt>
                <c:pt idx="120">
                  <c:v> 2018/07/13</c:v>
                </c:pt>
                <c:pt idx="121">
                  <c:v> 2018/07/20</c:v>
                </c:pt>
                <c:pt idx="122">
                  <c:v> 2018/07/27</c:v>
                </c:pt>
                <c:pt idx="123">
                  <c:v> 2018/08/03</c:v>
                </c:pt>
                <c:pt idx="124">
                  <c:v> 2018/08/10</c:v>
                </c:pt>
                <c:pt idx="125">
                  <c:v> 2018/08/17</c:v>
                </c:pt>
                <c:pt idx="126">
                  <c:v> 2018/08/24</c:v>
                </c:pt>
                <c:pt idx="127">
                  <c:v> 2018/08/31</c:v>
                </c:pt>
                <c:pt idx="128">
                  <c:v> 2018/09/07</c:v>
                </c:pt>
                <c:pt idx="129">
                  <c:v> 2018/09/14</c:v>
                </c:pt>
                <c:pt idx="130">
                  <c:v> 2018/09/21</c:v>
                </c:pt>
                <c:pt idx="131">
                  <c:v> 2018/09/28</c:v>
                </c:pt>
                <c:pt idx="132">
                  <c:v> 2018/10/05</c:v>
                </c:pt>
                <c:pt idx="133">
                  <c:v> 2018/10/12</c:v>
                </c:pt>
                <c:pt idx="134">
                  <c:v> 2018/10/19</c:v>
                </c:pt>
                <c:pt idx="135">
                  <c:v> 2018/10/26</c:v>
                </c:pt>
                <c:pt idx="136">
                  <c:v> 2018/11/02</c:v>
                </c:pt>
                <c:pt idx="137">
                  <c:v> 2018/11/09</c:v>
                </c:pt>
                <c:pt idx="138">
                  <c:v> 2018/11/16</c:v>
                </c:pt>
                <c:pt idx="139">
                  <c:v> 2018/11/23</c:v>
                </c:pt>
                <c:pt idx="140">
                  <c:v> 2018/11/30</c:v>
                </c:pt>
                <c:pt idx="141">
                  <c:v> 2018/12/07</c:v>
                </c:pt>
                <c:pt idx="142">
                  <c:v> 2018/12/14</c:v>
                </c:pt>
                <c:pt idx="143">
                  <c:v> 2018/12/21</c:v>
                </c:pt>
                <c:pt idx="144">
                  <c:v> 2018/12/28</c:v>
                </c:pt>
                <c:pt idx="145">
                  <c:v> 2019/01/04</c:v>
                </c:pt>
                <c:pt idx="146">
                  <c:v> 2019/01/11</c:v>
                </c:pt>
                <c:pt idx="147">
                  <c:v> 2019/01/18</c:v>
                </c:pt>
                <c:pt idx="148">
                  <c:v> 2019/01/25</c:v>
                </c:pt>
                <c:pt idx="149">
                  <c:v> 2019/02/01</c:v>
                </c:pt>
                <c:pt idx="150">
                  <c:v> 2019/02/08</c:v>
                </c:pt>
                <c:pt idx="151">
                  <c:v> 2019/02/15</c:v>
                </c:pt>
                <c:pt idx="152">
                  <c:v> 2019/02/22</c:v>
                </c:pt>
                <c:pt idx="153">
                  <c:v> 2019/03/01</c:v>
                </c:pt>
                <c:pt idx="154">
                  <c:v> 2019/03/08</c:v>
                </c:pt>
                <c:pt idx="155">
                  <c:v> 2019/03/15</c:v>
                </c:pt>
                <c:pt idx="156">
                  <c:v> 2019/03/22</c:v>
                </c:pt>
                <c:pt idx="157">
                  <c:v> 2019/03/29</c:v>
                </c:pt>
                <c:pt idx="158">
                  <c:v> 2019/04/05</c:v>
                </c:pt>
                <c:pt idx="159">
                  <c:v> 2019/04/12</c:v>
                </c:pt>
                <c:pt idx="160">
                  <c:v> 2019/04/19</c:v>
                </c:pt>
                <c:pt idx="161">
                  <c:v> 2019/04/26</c:v>
                </c:pt>
                <c:pt idx="162">
                  <c:v> 2019/05/03</c:v>
                </c:pt>
                <c:pt idx="163">
                  <c:v> 2019/05/10</c:v>
                </c:pt>
                <c:pt idx="164">
                  <c:v> 2019/05/17</c:v>
                </c:pt>
                <c:pt idx="165">
                  <c:v> 2019/05/24</c:v>
                </c:pt>
                <c:pt idx="166">
                  <c:v> 2019/05/31</c:v>
                </c:pt>
                <c:pt idx="167">
                  <c:v> 2019/06/07</c:v>
                </c:pt>
                <c:pt idx="168">
                  <c:v> 2019/06/14</c:v>
                </c:pt>
                <c:pt idx="169">
                  <c:v> 2019/06/21</c:v>
                </c:pt>
                <c:pt idx="170">
                  <c:v> 2019/06/28</c:v>
                </c:pt>
                <c:pt idx="171">
                  <c:v> 2019/07/5</c:v>
                </c:pt>
                <c:pt idx="172">
                  <c:v> 2019/07/12</c:v>
                </c:pt>
                <c:pt idx="173">
                  <c:v> 2019/07/19</c:v>
                </c:pt>
                <c:pt idx="174">
                  <c:v> 2019/07/26</c:v>
                </c:pt>
                <c:pt idx="175">
                  <c:v> 2019/08/02</c:v>
                </c:pt>
                <c:pt idx="176">
                  <c:v> 2019/08/09</c:v>
                </c:pt>
                <c:pt idx="177">
                  <c:v> 2019/08/16</c:v>
                </c:pt>
                <c:pt idx="178">
                  <c:v> 2019/08/23</c:v>
                </c:pt>
                <c:pt idx="179">
                  <c:v> 2019/08/30</c:v>
                </c:pt>
                <c:pt idx="180">
                  <c:v> 2019/09/06</c:v>
                </c:pt>
                <c:pt idx="181">
                  <c:v> 2019/09/13</c:v>
                </c:pt>
                <c:pt idx="182">
                  <c:v> 2019/09/20</c:v>
                </c:pt>
                <c:pt idx="183">
                  <c:v> 2019/09/27</c:v>
                </c:pt>
                <c:pt idx="184">
                  <c:v> 2019/10/04</c:v>
                </c:pt>
                <c:pt idx="185">
                  <c:v> 2019/10/11</c:v>
                </c:pt>
                <c:pt idx="186">
                  <c:v> 2019/10/18</c:v>
                </c:pt>
                <c:pt idx="187">
                  <c:v> 2019/10/25</c:v>
                </c:pt>
                <c:pt idx="188">
                  <c:v> 2019/11/01</c:v>
                </c:pt>
                <c:pt idx="189">
                  <c:v> 2019/11/08</c:v>
                </c:pt>
                <c:pt idx="190">
                  <c:v> 2019/11/15</c:v>
                </c:pt>
                <c:pt idx="191">
                  <c:v> 2019/11/22</c:v>
                </c:pt>
                <c:pt idx="192">
                  <c:v> 2019/11/29</c:v>
                </c:pt>
                <c:pt idx="193">
                  <c:v> 2019/12/06</c:v>
                </c:pt>
                <c:pt idx="194">
                  <c:v> 2019/12/13</c:v>
                </c:pt>
                <c:pt idx="195">
                  <c:v> 2019/12/20</c:v>
                </c:pt>
                <c:pt idx="196">
                  <c:v> 2019/12/27</c:v>
                </c:pt>
                <c:pt idx="197">
                  <c:v>2020/1/3</c:v>
                </c:pt>
                <c:pt idx="198">
                  <c:v>2020/1/10</c:v>
                </c:pt>
                <c:pt idx="199">
                  <c:v>2020/1/17</c:v>
                </c:pt>
                <c:pt idx="200">
                  <c:v>2020/1/24</c:v>
                </c:pt>
                <c:pt idx="201">
                  <c:v>2020/1/31</c:v>
                </c:pt>
                <c:pt idx="202">
                  <c:v>2020/2/7</c:v>
                </c:pt>
                <c:pt idx="203">
                  <c:v>2020/2/14</c:v>
                </c:pt>
                <c:pt idx="204">
                  <c:v>2020/2/21</c:v>
                </c:pt>
                <c:pt idx="205">
                  <c:v>2020/2/28</c:v>
                </c:pt>
                <c:pt idx="206">
                  <c:v>2020/3/6</c:v>
                </c:pt>
                <c:pt idx="207">
                  <c:v>2020/3/13</c:v>
                </c:pt>
                <c:pt idx="208">
                  <c:v>2020/3/20</c:v>
                </c:pt>
                <c:pt idx="209">
                  <c:v>2020/3/27</c:v>
                </c:pt>
                <c:pt idx="210">
                  <c:v>2020/4/3</c:v>
                </c:pt>
                <c:pt idx="211">
                  <c:v>2020/4/10</c:v>
                </c:pt>
                <c:pt idx="212">
                  <c:v>2020/4/17</c:v>
                </c:pt>
                <c:pt idx="213">
                  <c:v>2020/4/24</c:v>
                </c:pt>
                <c:pt idx="214">
                  <c:v>2020/4/30</c:v>
                </c:pt>
                <c:pt idx="215">
                  <c:v>2020/5/8</c:v>
                </c:pt>
                <c:pt idx="216">
                  <c:v>2020/5/15</c:v>
                </c:pt>
                <c:pt idx="217">
                  <c:v>2020/5/22</c:v>
                </c:pt>
                <c:pt idx="218">
                  <c:v>2020/5/29</c:v>
                </c:pt>
                <c:pt idx="219">
                  <c:v>2020/6/5</c:v>
                </c:pt>
                <c:pt idx="220">
                  <c:v>2020/6/12</c:v>
                </c:pt>
                <c:pt idx="221">
                  <c:v>2020/6/19</c:v>
                </c:pt>
                <c:pt idx="222">
                  <c:v>2020/6/26</c:v>
                </c:pt>
                <c:pt idx="223">
                  <c:v>2020/7/3</c:v>
                </c:pt>
                <c:pt idx="224">
                  <c:v>2020/7/10</c:v>
                </c:pt>
                <c:pt idx="225">
                  <c:v>2020/7/17</c:v>
                </c:pt>
                <c:pt idx="226">
                  <c:v>2020/7/24</c:v>
                </c:pt>
                <c:pt idx="227">
                  <c:v>2020/7/31</c:v>
                </c:pt>
                <c:pt idx="228">
                  <c:v>2020/8/7</c:v>
                </c:pt>
                <c:pt idx="229">
                  <c:v>2020/8/14</c:v>
                </c:pt>
                <c:pt idx="230">
                  <c:v>2020/8/21</c:v>
                </c:pt>
                <c:pt idx="231">
                  <c:v>2020/8/28</c:v>
                </c:pt>
                <c:pt idx="232">
                  <c:v>2020/9/4</c:v>
                </c:pt>
                <c:pt idx="233">
                  <c:v>2020/9/11</c:v>
                </c:pt>
                <c:pt idx="234">
                  <c:v>2020/9/18</c:v>
                </c:pt>
                <c:pt idx="235">
                  <c:v>2020/9/25</c:v>
                </c:pt>
                <c:pt idx="236">
                  <c:v>2020/10/2</c:v>
                </c:pt>
                <c:pt idx="237">
                  <c:v>2020/10/9</c:v>
                </c:pt>
                <c:pt idx="238">
                  <c:v>2020/10/16</c:v>
                </c:pt>
                <c:pt idx="239">
                  <c:v>2020/10/23</c:v>
                </c:pt>
                <c:pt idx="240">
                  <c:v>2020/10/30</c:v>
                </c:pt>
                <c:pt idx="241">
                  <c:v>2020/11/6</c:v>
                </c:pt>
                <c:pt idx="242">
                  <c:v>2020/11/13</c:v>
                </c:pt>
                <c:pt idx="243">
                  <c:v>2020/11/20</c:v>
                </c:pt>
                <c:pt idx="244">
                  <c:v>2020/11/27</c:v>
                </c:pt>
                <c:pt idx="245">
                  <c:v>2020/12/4</c:v>
                </c:pt>
                <c:pt idx="246">
                  <c:v>2020/12/11</c:v>
                </c:pt>
                <c:pt idx="247">
                  <c:v>2020/12/18</c:v>
                </c:pt>
                <c:pt idx="248">
                  <c:v>2020/12/25</c:v>
                </c:pt>
                <c:pt idx="249">
                  <c:v>2020/12/31</c:v>
                </c:pt>
                <c:pt idx="250">
                  <c:v>2021/1/8</c:v>
                </c:pt>
                <c:pt idx="251">
                  <c:v>2021/1/15</c:v>
                </c:pt>
                <c:pt idx="252">
                  <c:v>2021/1/22</c:v>
                </c:pt>
                <c:pt idx="253">
                  <c:v>2021/1/29</c:v>
                </c:pt>
                <c:pt idx="254">
                  <c:v>2021/2/5</c:v>
                </c:pt>
                <c:pt idx="255">
                  <c:v>2021/2/12</c:v>
                </c:pt>
                <c:pt idx="256">
                  <c:v>2021/2/19</c:v>
                </c:pt>
                <c:pt idx="257">
                  <c:v>2021/2/26</c:v>
                </c:pt>
                <c:pt idx="258">
                  <c:v>2021/3/5</c:v>
                </c:pt>
                <c:pt idx="259">
                  <c:v>2021/3/12</c:v>
                </c:pt>
                <c:pt idx="260">
                  <c:v>2021/3/19</c:v>
                </c:pt>
                <c:pt idx="261">
                  <c:v>2021/3/26</c:v>
                </c:pt>
                <c:pt idx="262">
                  <c:v>2021/4/2</c:v>
                </c:pt>
                <c:pt idx="263">
                  <c:v>2021/4/9</c:v>
                </c:pt>
                <c:pt idx="264">
                  <c:v>2021/4/16</c:v>
                </c:pt>
                <c:pt idx="265">
                  <c:v>2021/4/23</c:v>
                </c:pt>
                <c:pt idx="266">
                  <c:v>2021/4/30</c:v>
                </c:pt>
                <c:pt idx="267">
                  <c:v>2021/5/7</c:v>
                </c:pt>
                <c:pt idx="268">
                  <c:v>2021/5/14</c:v>
                </c:pt>
                <c:pt idx="269">
                  <c:v>2021/5/21</c:v>
                </c:pt>
                <c:pt idx="270">
                  <c:v>2021/5/28</c:v>
                </c:pt>
                <c:pt idx="271">
                  <c:v>2021/6/4</c:v>
                </c:pt>
                <c:pt idx="272">
                  <c:v>2021/6/11</c:v>
                </c:pt>
                <c:pt idx="273">
                  <c:v>2021/6/18</c:v>
                </c:pt>
                <c:pt idx="274">
                  <c:v>2021/6/25</c:v>
                </c:pt>
                <c:pt idx="275">
                  <c:v>2021/7/2</c:v>
                </c:pt>
                <c:pt idx="276">
                  <c:v>2021/7/9</c:v>
                </c:pt>
                <c:pt idx="277">
                  <c:v>2021/7/16</c:v>
                </c:pt>
                <c:pt idx="278">
                  <c:v>2021/7/23</c:v>
                </c:pt>
                <c:pt idx="279">
                  <c:v>2021/7/30</c:v>
                </c:pt>
                <c:pt idx="280">
                  <c:v>2021/8/6</c:v>
                </c:pt>
                <c:pt idx="281">
                  <c:v>2021/8/13</c:v>
                </c:pt>
                <c:pt idx="282">
                  <c:v>2021/8/20</c:v>
                </c:pt>
                <c:pt idx="283">
                  <c:v>2021/8/27</c:v>
                </c:pt>
                <c:pt idx="284">
                  <c:v>2021/9/3</c:v>
                </c:pt>
                <c:pt idx="285">
                  <c:v>2021/9/10</c:v>
                </c:pt>
                <c:pt idx="286">
                  <c:v>2021/9/17</c:v>
                </c:pt>
                <c:pt idx="287">
                  <c:v>2021/9/24</c:v>
                </c:pt>
                <c:pt idx="288">
                  <c:v>2021/10/1</c:v>
                </c:pt>
                <c:pt idx="289">
                  <c:v>2021/10/8</c:v>
                </c:pt>
                <c:pt idx="290">
                  <c:v>2021/10/15</c:v>
                </c:pt>
                <c:pt idx="291">
                  <c:v>2021/10/22</c:v>
                </c:pt>
                <c:pt idx="292">
                  <c:v>2021/10/29</c:v>
                </c:pt>
                <c:pt idx="293">
                  <c:v>2021/11/5</c:v>
                </c:pt>
                <c:pt idx="294">
                  <c:v>2021/11/12</c:v>
                </c:pt>
                <c:pt idx="295">
                  <c:v>2021/11/19</c:v>
                </c:pt>
                <c:pt idx="296">
                  <c:v>2021/11/26</c:v>
                </c:pt>
                <c:pt idx="297">
                  <c:v>2021/12/3</c:v>
                </c:pt>
                <c:pt idx="298">
                  <c:v>2021/12/10</c:v>
                </c:pt>
                <c:pt idx="299">
                  <c:v>2021/12/17</c:v>
                </c:pt>
                <c:pt idx="300">
                  <c:v>2021/12/24</c:v>
                </c:pt>
                <c:pt idx="301">
                  <c:v>2021/12/31</c:v>
                </c:pt>
                <c:pt idx="302">
                  <c:v>2022/1/7</c:v>
                </c:pt>
                <c:pt idx="303">
                  <c:v>2022/1/14</c:v>
                </c:pt>
                <c:pt idx="304">
                  <c:v>2022/1/21</c:v>
                </c:pt>
                <c:pt idx="305">
                  <c:v>2022/1/28</c:v>
                </c:pt>
                <c:pt idx="306">
                  <c:v>2022/2/4</c:v>
                </c:pt>
                <c:pt idx="307">
                  <c:v>2022/2/11</c:v>
                </c:pt>
                <c:pt idx="308">
                  <c:v>2022/2/18</c:v>
                </c:pt>
                <c:pt idx="309">
                  <c:v>2022/2/25</c:v>
                </c:pt>
                <c:pt idx="310">
                  <c:v>2022/3/4</c:v>
                </c:pt>
                <c:pt idx="311">
                  <c:v>2022/3/11</c:v>
                </c:pt>
                <c:pt idx="312">
                  <c:v>2022/3/18</c:v>
                </c:pt>
                <c:pt idx="313">
                  <c:v>2022/3/25</c:v>
                </c:pt>
                <c:pt idx="314">
                  <c:v>2022/4/1</c:v>
                </c:pt>
                <c:pt idx="315">
                  <c:v>2022/4/8</c:v>
                </c:pt>
                <c:pt idx="316">
                  <c:v>2022/4/15</c:v>
                </c:pt>
                <c:pt idx="317">
                  <c:v>2022/4/22</c:v>
                </c:pt>
                <c:pt idx="318">
                  <c:v>2022/4/29</c:v>
                </c:pt>
                <c:pt idx="319">
                  <c:v>2022/5/6</c:v>
                </c:pt>
                <c:pt idx="320">
                  <c:v>2022/5/13</c:v>
                </c:pt>
                <c:pt idx="321">
                  <c:v>2022/5/20</c:v>
                </c:pt>
                <c:pt idx="322">
                  <c:v>2022/5/27</c:v>
                </c:pt>
                <c:pt idx="323">
                  <c:v>2022/6/3</c:v>
                </c:pt>
                <c:pt idx="324">
                  <c:v>2022/6/10</c:v>
                </c:pt>
                <c:pt idx="325">
                  <c:v>2022/6/17</c:v>
                </c:pt>
                <c:pt idx="326">
                  <c:v>2022/6/24</c:v>
                </c:pt>
                <c:pt idx="327">
                  <c:v>2022/7/1</c:v>
                </c:pt>
                <c:pt idx="328">
                  <c:v>2022/7/8</c:v>
                </c:pt>
                <c:pt idx="329">
                  <c:v>2022/7/15</c:v>
                </c:pt>
                <c:pt idx="330">
                  <c:v>2022/7/22</c:v>
                </c:pt>
                <c:pt idx="331">
                  <c:v>2022/7/29</c:v>
                </c:pt>
                <c:pt idx="332">
                  <c:v>2022/8/5</c:v>
                </c:pt>
                <c:pt idx="333">
                  <c:v>2022/8/12</c:v>
                </c:pt>
                <c:pt idx="334">
                  <c:v>2022/8/19</c:v>
                </c:pt>
                <c:pt idx="335">
                  <c:v>2022/8/26</c:v>
                </c:pt>
                <c:pt idx="336">
                  <c:v>2022/9/2</c:v>
                </c:pt>
                <c:pt idx="337">
                  <c:v>2022/9/9</c:v>
                </c:pt>
                <c:pt idx="338">
                  <c:v>2022/9/16</c:v>
                </c:pt>
                <c:pt idx="339">
                  <c:v>2022/9/23</c:v>
                </c:pt>
                <c:pt idx="340">
                  <c:v>2022/9/30</c:v>
                </c:pt>
                <c:pt idx="341">
                  <c:v>2022/10/7</c:v>
                </c:pt>
                <c:pt idx="342">
                  <c:v>2022/10/14</c:v>
                </c:pt>
                <c:pt idx="343">
                  <c:v>2022/10/21</c:v>
                </c:pt>
                <c:pt idx="344">
                  <c:v>2022/10/28</c:v>
                </c:pt>
                <c:pt idx="345">
                  <c:v>2022/11/4</c:v>
                </c:pt>
                <c:pt idx="346">
                  <c:v>2022/11/11</c:v>
                </c:pt>
                <c:pt idx="347">
                  <c:v>2022/11/18</c:v>
                </c:pt>
                <c:pt idx="348">
                  <c:v>2022/11/25</c:v>
                </c:pt>
                <c:pt idx="349">
                  <c:v>2022/12/2</c:v>
                </c:pt>
                <c:pt idx="350">
                  <c:v>2022/12/9</c:v>
                </c:pt>
                <c:pt idx="351">
                  <c:v>2022/12/16</c:v>
                </c:pt>
                <c:pt idx="352">
                  <c:v>2022/12/23</c:v>
                </c:pt>
                <c:pt idx="353">
                  <c:v>2022/12/30</c:v>
                </c:pt>
                <c:pt idx="354">
                  <c:v>2023/1/6</c:v>
                </c:pt>
                <c:pt idx="355">
                  <c:v>2023/1/13</c:v>
                </c:pt>
                <c:pt idx="356">
                  <c:v>2023/1/20</c:v>
                </c:pt>
                <c:pt idx="357">
                  <c:v>2023/1/27</c:v>
                </c:pt>
                <c:pt idx="358">
                  <c:v>2023/2/3</c:v>
                </c:pt>
                <c:pt idx="359">
                  <c:v>2023/2/10</c:v>
                </c:pt>
                <c:pt idx="360">
                  <c:v>2023/2/17</c:v>
                </c:pt>
                <c:pt idx="361">
                  <c:v>2023/2/24</c:v>
                </c:pt>
                <c:pt idx="362">
                  <c:v>2023/3/3</c:v>
                </c:pt>
                <c:pt idx="363">
                  <c:v>2023/3/10</c:v>
                </c:pt>
                <c:pt idx="364">
                  <c:v>2023/3/17</c:v>
                </c:pt>
                <c:pt idx="365">
                  <c:v>2023/3/24</c:v>
                </c:pt>
                <c:pt idx="366">
                  <c:v>2023/3/31</c:v>
                </c:pt>
                <c:pt idx="367">
                  <c:v>2023/4/7</c:v>
                </c:pt>
                <c:pt idx="368">
                  <c:v>2023/4/14</c:v>
                </c:pt>
                <c:pt idx="369">
                  <c:v>2023/4/21</c:v>
                </c:pt>
                <c:pt idx="370">
                  <c:v>2023/4/28</c:v>
                </c:pt>
                <c:pt idx="371">
                  <c:v>2023/5/5</c:v>
                </c:pt>
                <c:pt idx="372">
                  <c:v>2023/5/12</c:v>
                </c:pt>
                <c:pt idx="373">
                  <c:v>2023/5/19</c:v>
                </c:pt>
                <c:pt idx="374">
                  <c:v>2023/5/26</c:v>
                </c:pt>
                <c:pt idx="375">
                  <c:v>2023/6/2</c:v>
                </c:pt>
                <c:pt idx="376">
                  <c:v>2023/6/9</c:v>
                </c:pt>
                <c:pt idx="377">
                  <c:v>2023/6/16</c:v>
                </c:pt>
                <c:pt idx="378">
                  <c:v>2023/6/23</c:v>
                </c:pt>
                <c:pt idx="379">
                  <c:v>2023/6/30</c:v>
                </c:pt>
                <c:pt idx="380">
                  <c:v>2023/7/7</c:v>
                </c:pt>
                <c:pt idx="381">
                  <c:v>2023/7/14</c:v>
                </c:pt>
                <c:pt idx="382">
                  <c:v>2023/7/21</c:v>
                </c:pt>
                <c:pt idx="383">
                  <c:v>2023/7/28</c:v>
                </c:pt>
                <c:pt idx="384">
                  <c:v>2023/8/4</c:v>
                </c:pt>
                <c:pt idx="385">
                  <c:v>2023/8/11</c:v>
                </c:pt>
                <c:pt idx="386">
                  <c:v>2023/8/18</c:v>
                </c:pt>
                <c:pt idx="387">
                  <c:v>2023/8/25</c:v>
                </c:pt>
                <c:pt idx="388">
                  <c:v>2023/9/1</c:v>
                </c:pt>
                <c:pt idx="389">
                  <c:v>2023/9/8</c:v>
                </c:pt>
                <c:pt idx="390">
                  <c:v>2023/9/15</c:v>
                </c:pt>
                <c:pt idx="391">
                  <c:v>2023/9/22</c:v>
                </c:pt>
                <c:pt idx="392">
                  <c:v>2023/9/29</c:v>
                </c:pt>
                <c:pt idx="393">
                  <c:v>2023/10/6</c:v>
                </c:pt>
                <c:pt idx="394">
                  <c:v>2023/10/13</c:v>
                </c:pt>
                <c:pt idx="395">
                  <c:v>2023/10/20</c:v>
                </c:pt>
                <c:pt idx="396">
                  <c:v>2023/10/27</c:v>
                </c:pt>
                <c:pt idx="397">
                  <c:v>2023/11/3</c:v>
                </c:pt>
                <c:pt idx="398">
                  <c:v>2023/11/10</c:v>
                </c:pt>
                <c:pt idx="399">
                  <c:v>2023/11/17</c:v>
                </c:pt>
                <c:pt idx="400">
                  <c:v>2023/11/24</c:v>
                </c:pt>
                <c:pt idx="401">
                  <c:v>2023/12/1</c:v>
                </c:pt>
                <c:pt idx="402">
                  <c:v>2023/12/8</c:v>
                </c:pt>
                <c:pt idx="403">
                  <c:v>2023/12/15</c:v>
                </c:pt>
                <c:pt idx="404">
                  <c:v>2023/12/22</c:v>
                </c:pt>
                <c:pt idx="405">
                  <c:v>2023/12/29</c:v>
                </c:pt>
                <c:pt idx="406">
                  <c:v>2024/1/5</c:v>
                </c:pt>
                <c:pt idx="407">
                  <c:v>2024/1/12</c:v>
                </c:pt>
                <c:pt idx="408">
                  <c:v>2024/1/19</c:v>
                </c:pt>
                <c:pt idx="409">
                  <c:v>2024/1/26</c:v>
                </c:pt>
                <c:pt idx="410">
                  <c:v>2024/2/2</c:v>
                </c:pt>
                <c:pt idx="411">
                  <c:v>2024/2/9</c:v>
                </c:pt>
                <c:pt idx="412">
                  <c:v>2024/2/16</c:v>
                </c:pt>
                <c:pt idx="413">
                  <c:v>2024/2/23</c:v>
                </c:pt>
                <c:pt idx="414">
                  <c:v>2024/3/1</c:v>
                </c:pt>
                <c:pt idx="415">
                  <c:v>2024/3/8</c:v>
                </c:pt>
                <c:pt idx="416">
                  <c:v>2024/3/15</c:v>
                </c:pt>
                <c:pt idx="417">
                  <c:v>2024/3/22</c:v>
                </c:pt>
                <c:pt idx="418">
                  <c:v>2024/3/29</c:v>
                </c:pt>
                <c:pt idx="419">
                  <c:v>2024/4/5</c:v>
                </c:pt>
                <c:pt idx="420">
                  <c:v>2024/4/12</c:v>
                </c:pt>
                <c:pt idx="421">
                  <c:v>2024/4/19</c:v>
                </c:pt>
                <c:pt idx="422">
                  <c:v>2024/4/26</c:v>
                </c:pt>
                <c:pt idx="423">
                  <c:v>2024/5/3</c:v>
                </c:pt>
                <c:pt idx="424">
                  <c:v>2024/5/10</c:v>
                </c:pt>
                <c:pt idx="425">
                  <c:v>2024/5/17</c:v>
                </c:pt>
                <c:pt idx="426">
                  <c:v>2024/5/24</c:v>
                </c:pt>
                <c:pt idx="427">
                  <c:v>2024/5/31</c:v>
                </c:pt>
                <c:pt idx="428">
                  <c:v>2024/6/7</c:v>
                </c:pt>
                <c:pt idx="429">
                  <c:v>2024/6/14</c:v>
                </c:pt>
                <c:pt idx="430">
                  <c:v>2024/6/21</c:v>
                </c:pt>
                <c:pt idx="431">
                  <c:v>2024/6/28</c:v>
                </c:pt>
                <c:pt idx="432">
                  <c:v>2024/7/5</c:v>
                </c:pt>
                <c:pt idx="433">
                  <c:v>2024/7/12</c:v>
                </c:pt>
                <c:pt idx="434">
                  <c:v>2024/7/19</c:v>
                </c:pt>
                <c:pt idx="435">
                  <c:v>2024/7/26</c:v>
                </c:pt>
                <c:pt idx="436">
                  <c:v>2024/8/2</c:v>
                </c:pt>
                <c:pt idx="437">
                  <c:v>2024/8/9</c:v>
                </c:pt>
                <c:pt idx="438">
                  <c:v>2024/8/16</c:v>
                </c:pt>
                <c:pt idx="439">
                  <c:v>2024/8/23</c:v>
                </c:pt>
                <c:pt idx="440">
                  <c:v>2024/8/30</c:v>
                </c:pt>
                <c:pt idx="441">
                  <c:v>2024/9/6</c:v>
                </c:pt>
                <c:pt idx="442">
                  <c:v>2024/9/13</c:v>
                </c:pt>
                <c:pt idx="443">
                  <c:v>2024/9/20</c:v>
                </c:pt>
                <c:pt idx="444">
                  <c:v>2024/9/27</c:v>
                </c:pt>
                <c:pt idx="445">
                  <c:v>2024/10/4</c:v>
                </c:pt>
                <c:pt idx="446">
                  <c:v>2024/10/11</c:v>
                </c:pt>
                <c:pt idx="447">
                  <c:v>2024/10/18</c:v>
                </c:pt>
                <c:pt idx="448">
                  <c:v>2024/10/25</c:v>
                </c:pt>
                <c:pt idx="449">
                  <c:v>2024/11/1</c:v>
                </c:pt>
                <c:pt idx="450">
                  <c:v>2024/11/8</c:v>
                </c:pt>
                <c:pt idx="451">
                  <c:v>2024/11/15</c:v>
                </c:pt>
                <c:pt idx="452">
                  <c:v>2024/11/22</c:v>
                </c:pt>
                <c:pt idx="453">
                  <c:v>2024/11/29</c:v>
                </c:pt>
                <c:pt idx="454">
                  <c:v>2024/12/6</c:v>
                </c:pt>
                <c:pt idx="455">
                  <c:v>2024/12/13</c:v>
                </c:pt>
                <c:pt idx="456">
                  <c:v>2024/12/20</c:v>
                </c:pt>
                <c:pt idx="457">
                  <c:v>2024/12/27</c:v>
                </c:pt>
                <c:pt idx="458">
                  <c:v>2025/1/3</c:v>
                </c:pt>
                <c:pt idx="459">
                  <c:v>2025/1/10</c:v>
                </c:pt>
                <c:pt idx="460">
                  <c:v>2025/1/17</c:v>
                </c:pt>
                <c:pt idx="461">
                  <c:v>2025/1/24</c:v>
                </c:pt>
                <c:pt idx="462">
                  <c:v>2025/1/31</c:v>
                </c:pt>
                <c:pt idx="463">
                  <c:v>2025/2/7</c:v>
                </c:pt>
                <c:pt idx="464">
                  <c:v>2025/2/14</c:v>
                </c:pt>
                <c:pt idx="465">
                  <c:v>2025/2/21</c:v>
                </c:pt>
                <c:pt idx="466">
                  <c:v>2025/2/28</c:v>
                </c:pt>
                <c:pt idx="467">
                  <c:v>2025/3/7</c:v>
                </c:pt>
                <c:pt idx="468">
                  <c:v>2025/3/14</c:v>
                </c:pt>
                <c:pt idx="469">
                  <c:v>2025/3/21</c:v>
                </c:pt>
                <c:pt idx="470">
                  <c:v>2025/3/28</c:v>
                </c:pt>
                <c:pt idx="471">
                  <c:v>2025/4/4</c:v>
                </c:pt>
                <c:pt idx="472">
                  <c:v>2025/4/11</c:v>
                </c:pt>
                <c:pt idx="473">
                  <c:v>2025/4/18</c:v>
                </c:pt>
                <c:pt idx="474">
                  <c:v>2025/4/25</c:v>
                </c:pt>
                <c:pt idx="475">
                  <c:v>2025/5/2</c:v>
                </c:pt>
                <c:pt idx="476">
                  <c:v>2025/5/9</c:v>
                </c:pt>
                <c:pt idx="477">
                  <c:v>2025/5/16</c:v>
                </c:pt>
                <c:pt idx="478">
                  <c:v>2025/5/23</c:v>
                </c:pt>
                <c:pt idx="479">
                  <c:v>2025/5/30</c:v>
                </c:pt>
                <c:pt idx="480">
                  <c:v>2025/6/6</c:v>
                </c:pt>
                <c:pt idx="481">
                  <c:v>2025/6/13</c:v>
                </c:pt>
                <c:pt idx="482">
                  <c:v>2025/6/20</c:v>
                </c:pt>
                <c:pt idx="483">
                  <c:v>2025/6/27</c:v>
                </c:pt>
                <c:pt idx="484">
                  <c:v>2025/7/4</c:v>
                </c:pt>
                <c:pt idx="485">
                  <c:v>2025/7/11</c:v>
                </c:pt>
                <c:pt idx="486">
                  <c:v>2025/7/18</c:v>
                </c:pt>
                <c:pt idx="487">
                  <c:v>2025/7/25</c:v>
                </c:pt>
                <c:pt idx="488">
                  <c:v>2025/8/1</c:v>
                </c:pt>
                <c:pt idx="489">
                  <c:v>2025/8/8</c:v>
                </c:pt>
                <c:pt idx="490">
                  <c:v>2025/8/15</c:v>
                </c:pt>
                <c:pt idx="491">
                  <c:v>2025/8/22</c:v>
                </c:pt>
                <c:pt idx="492">
                  <c:v>2025/8/29</c:v>
                </c:pt>
                <c:pt idx="493">
                  <c:v>2025/9/5</c:v>
                </c:pt>
                <c:pt idx="494">
                  <c:v>2025/9/12</c:v>
                </c:pt>
                <c:pt idx="495">
                  <c:v>2025/9/19</c:v>
                </c:pt>
                <c:pt idx="496">
                  <c:v>2025/9/26</c:v>
                </c:pt>
                <c:pt idx="497">
                  <c:v>2025/10/3</c:v>
                </c:pt>
                <c:pt idx="498">
                  <c:v>2025/10/10</c:v>
                </c:pt>
                <c:pt idx="499">
                  <c:v>2025/10/17</c:v>
                </c:pt>
                <c:pt idx="500">
                  <c:v>2025/10/24</c:v>
                </c:pt>
                <c:pt idx="501">
                  <c:v>2025/10/31</c:v>
                </c:pt>
                <c:pt idx="502">
                  <c:v>2025/11/7</c:v>
                </c:pt>
                <c:pt idx="503">
                  <c:v>2025/11/14</c:v>
                </c:pt>
                <c:pt idx="504">
                  <c:v>2025/11/21</c:v>
                </c:pt>
                <c:pt idx="505">
                  <c:v>2025/11/28</c:v>
                </c:pt>
                <c:pt idx="506">
                  <c:v>2025/12/5</c:v>
                </c:pt>
                <c:pt idx="507">
                  <c:v>2025/12/12</c:v>
                </c:pt>
                <c:pt idx="508">
                  <c:v>2025/12/19</c:v>
                </c:pt>
                <c:pt idx="509">
                  <c:v>2025/12/26</c:v>
                </c:pt>
                <c:pt idx="510">
                  <c:v>2026/1/2</c:v>
                </c:pt>
                <c:pt idx="511">
                  <c:v>2026/1/9</c:v>
                </c:pt>
                <c:pt idx="512">
                  <c:v>2026/1/16</c:v>
                </c:pt>
                <c:pt idx="513">
                  <c:v>2026/1/23</c:v>
                </c:pt>
                <c:pt idx="514">
                  <c:v>2026/1/30</c:v>
                </c:pt>
                <c:pt idx="515">
                  <c:v>2026/2/6</c:v>
                </c:pt>
                <c:pt idx="516">
                  <c:v>2026/2/13</c:v>
                </c:pt>
                <c:pt idx="517">
                  <c:v>2026/2/20</c:v>
                </c:pt>
                <c:pt idx="518">
                  <c:v>2026/2/27</c:v>
                </c:pt>
                <c:pt idx="519">
                  <c:v>2026/3/6</c:v>
                </c:pt>
              </c:strCache>
            </c:strRef>
          </c:cat>
          <c:val>
            <c:numRef>
              <c:f>圖片順序!$X$410:$X$931</c:f>
              <c:numCache>
                <c:formatCode>#,##0_ ;[Red]\-#,##0\ </c:formatCode>
                <c:ptCount val="522"/>
                <c:pt idx="0">
                  <c:v>14250</c:v>
                </c:pt>
                <c:pt idx="1">
                  <c:v>14600</c:v>
                </c:pt>
                <c:pt idx="2">
                  <c:v>14750</c:v>
                </c:pt>
                <c:pt idx="3">
                  <c:v>14850</c:v>
                </c:pt>
                <c:pt idx="5">
                  <c:v>15150</c:v>
                </c:pt>
                <c:pt idx="6">
                  <c:v>15250</c:v>
                </c:pt>
                <c:pt idx="7">
                  <c:v>15250</c:v>
                </c:pt>
                <c:pt idx="9">
                  <c:v>15000</c:v>
                </c:pt>
                <c:pt idx="10">
                  <c:v>14950</c:v>
                </c:pt>
                <c:pt idx="11">
                  <c:v>14550</c:v>
                </c:pt>
                <c:pt idx="12">
                  <c:v>14550</c:v>
                </c:pt>
                <c:pt idx="13">
                  <c:v>14550</c:v>
                </c:pt>
                <c:pt idx="14">
                  <c:v>14550</c:v>
                </c:pt>
                <c:pt idx="15">
                  <c:v>14500</c:v>
                </c:pt>
                <c:pt idx="16">
                  <c:v>14500</c:v>
                </c:pt>
                <c:pt idx="17">
                  <c:v>14550</c:v>
                </c:pt>
                <c:pt idx="18">
                  <c:v>14550</c:v>
                </c:pt>
                <c:pt idx="19">
                  <c:v>14750</c:v>
                </c:pt>
                <c:pt idx="20">
                  <c:v>14900</c:v>
                </c:pt>
                <c:pt idx="21">
                  <c:v>15050</c:v>
                </c:pt>
                <c:pt idx="22">
                  <c:v>15250</c:v>
                </c:pt>
                <c:pt idx="23">
                  <c:v>15350</c:v>
                </c:pt>
                <c:pt idx="24">
                  <c:v>15550</c:v>
                </c:pt>
                <c:pt idx="25">
                  <c:v>15800</c:v>
                </c:pt>
                <c:pt idx="26">
                  <c:v>15950</c:v>
                </c:pt>
                <c:pt idx="27">
                  <c:v>16050</c:v>
                </c:pt>
                <c:pt idx="29">
                  <c:v>16250</c:v>
                </c:pt>
                <c:pt idx="30">
                  <c:v>16250</c:v>
                </c:pt>
                <c:pt idx="32">
                  <c:v>16000</c:v>
                </c:pt>
                <c:pt idx="33">
                  <c:v>15900</c:v>
                </c:pt>
                <c:pt idx="35">
                  <c:v>15900</c:v>
                </c:pt>
                <c:pt idx="36">
                  <c:v>16250</c:v>
                </c:pt>
                <c:pt idx="37">
                  <c:v>16800</c:v>
                </c:pt>
                <c:pt idx="38">
                  <c:v>17500</c:v>
                </c:pt>
                <c:pt idx="40">
                  <c:v>20000</c:v>
                </c:pt>
                <c:pt idx="41">
                  <c:v>21500</c:v>
                </c:pt>
                <c:pt idx="42">
                  <c:v>22000</c:v>
                </c:pt>
                <c:pt idx="44">
                  <c:v>22250</c:v>
                </c:pt>
                <c:pt idx="45">
                  <c:v>22750</c:v>
                </c:pt>
                <c:pt idx="46">
                  <c:v>23250</c:v>
                </c:pt>
                <c:pt idx="49">
                  <c:v>24250</c:v>
                </c:pt>
                <c:pt idx="50">
                  <c:v>24750</c:v>
                </c:pt>
                <c:pt idx="52">
                  <c:v>25050</c:v>
                </c:pt>
                <c:pt idx="53">
                  <c:v>24750</c:v>
                </c:pt>
                <c:pt idx="54">
                  <c:v>23650</c:v>
                </c:pt>
                <c:pt idx="55">
                  <c:v>21500</c:v>
                </c:pt>
                <c:pt idx="57">
                  <c:v>18750</c:v>
                </c:pt>
                <c:pt idx="58">
                  <c:v>18500</c:v>
                </c:pt>
                <c:pt idx="59">
                  <c:v>18150</c:v>
                </c:pt>
                <c:pt idx="60">
                  <c:v>17750</c:v>
                </c:pt>
                <c:pt idx="61">
                  <c:v>17250</c:v>
                </c:pt>
                <c:pt idx="62">
                  <c:v>16900</c:v>
                </c:pt>
                <c:pt idx="63">
                  <c:v>16750</c:v>
                </c:pt>
                <c:pt idx="64">
                  <c:v>17250</c:v>
                </c:pt>
                <c:pt idx="66">
                  <c:v>18250</c:v>
                </c:pt>
                <c:pt idx="67">
                  <c:v>18550</c:v>
                </c:pt>
                <c:pt idx="68">
                  <c:v>18550</c:v>
                </c:pt>
                <c:pt idx="69">
                  <c:v>18650</c:v>
                </c:pt>
                <c:pt idx="70">
                  <c:v>19200</c:v>
                </c:pt>
                <c:pt idx="71">
                  <c:v>20150</c:v>
                </c:pt>
                <c:pt idx="72">
                  <c:v>20750</c:v>
                </c:pt>
                <c:pt idx="73">
                  <c:v>21150</c:v>
                </c:pt>
                <c:pt idx="74">
                  <c:v>21150</c:v>
                </c:pt>
                <c:pt idx="75">
                  <c:v>21150</c:v>
                </c:pt>
                <c:pt idx="76">
                  <c:v>21100</c:v>
                </c:pt>
                <c:pt idx="77">
                  <c:v>20850</c:v>
                </c:pt>
                <c:pt idx="78">
                  <c:v>20500</c:v>
                </c:pt>
                <c:pt idx="79">
                  <c:v>20750</c:v>
                </c:pt>
                <c:pt idx="80">
                  <c:v>21750</c:v>
                </c:pt>
                <c:pt idx="83">
                  <c:v>22750</c:v>
                </c:pt>
                <c:pt idx="84">
                  <c:v>23250</c:v>
                </c:pt>
                <c:pt idx="87">
                  <c:v>23000</c:v>
                </c:pt>
                <c:pt idx="88">
                  <c:v>23000</c:v>
                </c:pt>
                <c:pt idx="89">
                  <c:v>22750</c:v>
                </c:pt>
                <c:pt idx="90">
                  <c:v>22500</c:v>
                </c:pt>
                <c:pt idx="91">
                  <c:v>22500</c:v>
                </c:pt>
                <c:pt idx="92">
                  <c:v>22150</c:v>
                </c:pt>
                <c:pt idx="93">
                  <c:v>22000</c:v>
                </c:pt>
                <c:pt idx="95">
                  <c:v>21850</c:v>
                </c:pt>
                <c:pt idx="96">
                  <c:v>21850</c:v>
                </c:pt>
                <c:pt idx="97">
                  <c:v>21850</c:v>
                </c:pt>
                <c:pt idx="98">
                  <c:v>22250</c:v>
                </c:pt>
                <c:pt idx="99">
                  <c:v>22250</c:v>
                </c:pt>
                <c:pt idx="100">
                  <c:v>22250</c:v>
                </c:pt>
                <c:pt idx="103">
                  <c:v>22900</c:v>
                </c:pt>
                <c:pt idx="104">
                  <c:v>23200</c:v>
                </c:pt>
                <c:pt idx="105">
                  <c:v>23300</c:v>
                </c:pt>
                <c:pt idx="106">
                  <c:v>23300</c:v>
                </c:pt>
                <c:pt idx="107">
                  <c:v>23300</c:v>
                </c:pt>
                <c:pt idx="108">
                  <c:v>22900</c:v>
                </c:pt>
                <c:pt idx="109">
                  <c:v>22650</c:v>
                </c:pt>
                <c:pt idx="110">
                  <c:v>22400</c:v>
                </c:pt>
                <c:pt idx="111">
                  <c:v>22000</c:v>
                </c:pt>
                <c:pt idx="112">
                  <c:v>21250</c:v>
                </c:pt>
                <c:pt idx="113">
                  <c:v>21250</c:v>
                </c:pt>
                <c:pt idx="114">
                  <c:v>21600</c:v>
                </c:pt>
                <c:pt idx="115">
                  <c:v>22250</c:v>
                </c:pt>
                <c:pt idx="117">
                  <c:v>23250</c:v>
                </c:pt>
                <c:pt idx="118">
                  <c:v>23350</c:v>
                </c:pt>
                <c:pt idx="119">
                  <c:v>23350</c:v>
                </c:pt>
                <c:pt idx="120">
                  <c:v>23250</c:v>
                </c:pt>
                <c:pt idx="121">
                  <c:v>23250</c:v>
                </c:pt>
                <c:pt idx="122">
                  <c:v>23250</c:v>
                </c:pt>
                <c:pt idx="123">
                  <c:v>23250</c:v>
                </c:pt>
                <c:pt idx="124">
                  <c:v>23250</c:v>
                </c:pt>
                <c:pt idx="125">
                  <c:v>23250</c:v>
                </c:pt>
                <c:pt idx="126">
                  <c:v>23250</c:v>
                </c:pt>
                <c:pt idx="128">
                  <c:v>23250</c:v>
                </c:pt>
                <c:pt idx="129">
                  <c:v>23550</c:v>
                </c:pt>
                <c:pt idx="130">
                  <c:v>23750</c:v>
                </c:pt>
                <c:pt idx="131">
                  <c:v>23900</c:v>
                </c:pt>
                <c:pt idx="132">
                  <c:v>24150</c:v>
                </c:pt>
                <c:pt idx="133">
                  <c:v>24150</c:v>
                </c:pt>
                <c:pt idx="135">
                  <c:v>24150</c:v>
                </c:pt>
                <c:pt idx="137">
                  <c:v>23550</c:v>
                </c:pt>
                <c:pt idx="138">
                  <c:v>23550</c:v>
                </c:pt>
                <c:pt idx="139">
                  <c:v>23000</c:v>
                </c:pt>
                <c:pt idx="140">
                  <c:v>22500</c:v>
                </c:pt>
                <c:pt idx="141">
                  <c:v>22000</c:v>
                </c:pt>
                <c:pt idx="142">
                  <c:v>20750</c:v>
                </c:pt>
                <c:pt idx="143">
                  <c:v>19750</c:v>
                </c:pt>
                <c:pt idx="144">
                  <c:v>19400</c:v>
                </c:pt>
                <c:pt idx="145">
                  <c:v>18750</c:v>
                </c:pt>
                <c:pt idx="147">
                  <c:v>18250</c:v>
                </c:pt>
                <c:pt idx="148">
                  <c:v>18300</c:v>
                </c:pt>
                <c:pt idx="149">
                  <c:v>18400</c:v>
                </c:pt>
                <c:pt idx="150">
                  <c:v>18600</c:v>
                </c:pt>
                <c:pt idx="151">
                  <c:v>18600</c:v>
                </c:pt>
                <c:pt idx="153">
                  <c:v>18750</c:v>
                </c:pt>
                <c:pt idx="154">
                  <c:v>19250</c:v>
                </c:pt>
                <c:pt idx="155">
                  <c:v>19500</c:v>
                </c:pt>
                <c:pt idx="156">
                  <c:v>19600</c:v>
                </c:pt>
                <c:pt idx="157">
                  <c:v>19600</c:v>
                </c:pt>
                <c:pt idx="158">
                  <c:v>19650</c:v>
                </c:pt>
                <c:pt idx="159">
                  <c:v>19600</c:v>
                </c:pt>
                <c:pt idx="160">
                  <c:v>19500</c:v>
                </c:pt>
                <c:pt idx="161">
                  <c:v>19500</c:v>
                </c:pt>
                <c:pt idx="162">
                  <c:v>19400</c:v>
                </c:pt>
                <c:pt idx="163">
                  <c:v>19000</c:v>
                </c:pt>
                <c:pt idx="164">
                  <c:v>19000</c:v>
                </c:pt>
                <c:pt idx="165">
                  <c:v>18800</c:v>
                </c:pt>
                <c:pt idx="166">
                  <c:v>17750</c:v>
                </c:pt>
                <c:pt idx="167">
                  <c:v>17250</c:v>
                </c:pt>
                <c:pt idx="168">
                  <c:v>16750</c:v>
                </c:pt>
                <c:pt idx="169">
                  <c:v>16250</c:v>
                </c:pt>
                <c:pt idx="170">
                  <c:v>16250</c:v>
                </c:pt>
                <c:pt idx="171">
                  <c:v>16150</c:v>
                </c:pt>
                <c:pt idx="172">
                  <c:v>16250</c:v>
                </c:pt>
                <c:pt idx="173">
                  <c:v>16650</c:v>
                </c:pt>
                <c:pt idx="174">
                  <c:v>16850</c:v>
                </c:pt>
                <c:pt idx="175">
                  <c:v>16850</c:v>
                </c:pt>
                <c:pt idx="176">
                  <c:v>16900</c:v>
                </c:pt>
                <c:pt idx="177">
                  <c:v>16900</c:v>
                </c:pt>
                <c:pt idx="178">
                  <c:v>16850</c:v>
                </c:pt>
                <c:pt idx="179">
                  <c:v>16650</c:v>
                </c:pt>
                <c:pt idx="180">
                  <c:v>16650</c:v>
                </c:pt>
                <c:pt idx="181">
                  <c:v>16550</c:v>
                </c:pt>
                <c:pt idx="182">
                  <c:v>16400</c:v>
                </c:pt>
                <c:pt idx="183">
                  <c:v>16400</c:v>
                </c:pt>
                <c:pt idx="184">
                  <c:v>16750</c:v>
                </c:pt>
                <c:pt idx="185">
                  <c:v>16750</c:v>
                </c:pt>
                <c:pt idx="187">
                  <c:v>16650</c:v>
                </c:pt>
                <c:pt idx="188">
                  <c:v>16450</c:v>
                </c:pt>
                <c:pt idx="189">
                  <c:v>16250</c:v>
                </c:pt>
                <c:pt idx="191">
                  <c:v>15900</c:v>
                </c:pt>
                <c:pt idx="192">
                  <c:v>15650</c:v>
                </c:pt>
                <c:pt idx="193">
                  <c:v>15050</c:v>
                </c:pt>
                <c:pt idx="194">
                  <c:v>14750</c:v>
                </c:pt>
                <c:pt idx="195">
                  <c:v>14650</c:v>
                </c:pt>
                <c:pt idx="196">
                  <c:v>14650</c:v>
                </c:pt>
                <c:pt idx="197">
                  <c:v>14900</c:v>
                </c:pt>
                <c:pt idx="198">
                  <c:v>15100</c:v>
                </c:pt>
                <c:pt idx="199">
                  <c:v>15150</c:v>
                </c:pt>
                <c:pt idx="200">
                  <c:v>15500</c:v>
                </c:pt>
                <c:pt idx="201">
                  <c:v>15650</c:v>
                </c:pt>
                <c:pt idx="204">
                  <c:v>15500</c:v>
                </c:pt>
                <c:pt idx="205">
                  <c:v>15500</c:v>
                </c:pt>
                <c:pt idx="206">
                  <c:v>15500</c:v>
                </c:pt>
                <c:pt idx="207">
                  <c:v>15150</c:v>
                </c:pt>
                <c:pt idx="208">
                  <c:v>15000</c:v>
                </c:pt>
                <c:pt idx="209">
                  <c:v>14500</c:v>
                </c:pt>
                <c:pt idx="210">
                  <c:v>13900</c:v>
                </c:pt>
                <c:pt idx="211">
                  <c:v>13100</c:v>
                </c:pt>
                <c:pt idx="212">
                  <c:v>12550</c:v>
                </c:pt>
                <c:pt idx="213">
                  <c:v>12450</c:v>
                </c:pt>
                <c:pt idx="214">
                  <c:v>13500</c:v>
                </c:pt>
                <c:pt idx="215">
                  <c:v>13150</c:v>
                </c:pt>
                <c:pt idx="216">
                  <c:v>12900</c:v>
                </c:pt>
                <c:pt idx="217">
                  <c:v>13400</c:v>
                </c:pt>
                <c:pt idx="218">
                  <c:v>13750</c:v>
                </c:pt>
                <c:pt idx="219">
                  <c:v>14000</c:v>
                </c:pt>
                <c:pt idx="220">
                  <c:v>14000</c:v>
                </c:pt>
                <c:pt idx="221">
                  <c:v>14000</c:v>
                </c:pt>
                <c:pt idx="222">
                  <c:v>14550</c:v>
                </c:pt>
                <c:pt idx="223">
                  <c:v>14550</c:v>
                </c:pt>
                <c:pt idx="224">
                  <c:v>14550</c:v>
                </c:pt>
                <c:pt idx="225">
                  <c:v>14350</c:v>
                </c:pt>
                <c:pt idx="226">
                  <c:v>14150</c:v>
                </c:pt>
                <c:pt idx="227">
                  <c:v>14000</c:v>
                </c:pt>
                <c:pt idx="228">
                  <c:v>13750</c:v>
                </c:pt>
                <c:pt idx="229">
                  <c:v>13650</c:v>
                </c:pt>
                <c:pt idx="230">
                  <c:v>13350</c:v>
                </c:pt>
                <c:pt idx="231">
                  <c:v>13300</c:v>
                </c:pt>
                <c:pt idx="232">
                  <c:v>13250</c:v>
                </c:pt>
                <c:pt idx="233">
                  <c:v>13250</c:v>
                </c:pt>
                <c:pt idx="234">
                  <c:v>13500</c:v>
                </c:pt>
                <c:pt idx="235">
                  <c:v>13550</c:v>
                </c:pt>
                <c:pt idx="236">
                  <c:v>13500</c:v>
                </c:pt>
                <c:pt idx="237">
                  <c:v>13350</c:v>
                </c:pt>
                <c:pt idx="239">
                  <c:v>13250</c:v>
                </c:pt>
                <c:pt idx="240">
                  <c:v>13400</c:v>
                </c:pt>
                <c:pt idx="241">
                  <c:v>13800</c:v>
                </c:pt>
                <c:pt idx="242">
                  <c:v>13850</c:v>
                </c:pt>
                <c:pt idx="243">
                  <c:v>13850</c:v>
                </c:pt>
                <c:pt idx="244">
                  <c:v>14250</c:v>
                </c:pt>
                <c:pt idx="245">
                  <c:v>14550</c:v>
                </c:pt>
                <c:pt idx="246">
                  <c:v>14700</c:v>
                </c:pt>
                <c:pt idx="247">
                  <c:v>14750</c:v>
                </c:pt>
                <c:pt idx="248">
                  <c:v>15250</c:v>
                </c:pt>
                <c:pt idx="249">
                  <c:v>15500</c:v>
                </c:pt>
                <c:pt idx="250">
                  <c:v>15550</c:v>
                </c:pt>
                <c:pt idx="251">
                  <c:v>15600</c:v>
                </c:pt>
                <c:pt idx="252">
                  <c:v>15500</c:v>
                </c:pt>
                <c:pt idx="253">
                  <c:v>15350</c:v>
                </c:pt>
                <c:pt idx="254">
                  <c:v>15400</c:v>
                </c:pt>
                <c:pt idx="255">
                  <c:v>15350</c:v>
                </c:pt>
                <c:pt idx="256">
                  <c:v>15750</c:v>
                </c:pt>
                <c:pt idx="258">
                  <c:v>16250</c:v>
                </c:pt>
                <c:pt idx="259">
                  <c:v>17750</c:v>
                </c:pt>
                <c:pt idx="260">
                  <c:v>18750</c:v>
                </c:pt>
                <c:pt idx="261">
                  <c:v>18850</c:v>
                </c:pt>
                <c:pt idx="262">
                  <c:v>18450</c:v>
                </c:pt>
                <c:pt idx="263">
                  <c:v>18150</c:v>
                </c:pt>
                <c:pt idx="264">
                  <c:v>17900</c:v>
                </c:pt>
                <c:pt idx="265">
                  <c:v>17750</c:v>
                </c:pt>
                <c:pt idx="266">
                  <c:v>17650</c:v>
                </c:pt>
                <c:pt idx="267">
                  <c:v>17950</c:v>
                </c:pt>
                <c:pt idx="268">
                  <c:v>17950</c:v>
                </c:pt>
                <c:pt idx="269">
                  <c:v>18150</c:v>
                </c:pt>
                <c:pt idx="270">
                  <c:v>18750</c:v>
                </c:pt>
                <c:pt idx="271">
                  <c:v>18850</c:v>
                </c:pt>
                <c:pt idx="272">
                  <c:v>18550</c:v>
                </c:pt>
                <c:pt idx="273">
                  <c:v>18200</c:v>
                </c:pt>
                <c:pt idx="274">
                  <c:v>18350</c:v>
                </c:pt>
                <c:pt idx="275">
                  <c:v>18350</c:v>
                </c:pt>
                <c:pt idx="276">
                  <c:v>18350</c:v>
                </c:pt>
                <c:pt idx="277">
                  <c:v>18750</c:v>
                </c:pt>
                <c:pt idx="278">
                  <c:v>19150</c:v>
                </c:pt>
                <c:pt idx="279">
                  <c:v>19250</c:v>
                </c:pt>
                <c:pt idx="280">
                  <c:v>19100</c:v>
                </c:pt>
                <c:pt idx="281">
                  <c:v>19100</c:v>
                </c:pt>
                <c:pt idx="282">
                  <c:v>19000</c:v>
                </c:pt>
                <c:pt idx="283">
                  <c:v>19000</c:v>
                </c:pt>
                <c:pt idx="284">
                  <c:v>18850</c:v>
                </c:pt>
                <c:pt idx="286">
                  <c:v>18650</c:v>
                </c:pt>
                <c:pt idx="287">
                  <c:v>19000</c:v>
                </c:pt>
                <c:pt idx="288">
                  <c:v>19750</c:v>
                </c:pt>
                <c:pt idx="289">
                  <c:v>19750</c:v>
                </c:pt>
                <c:pt idx="290">
                  <c:v>19750</c:v>
                </c:pt>
                <c:pt idx="292">
                  <c:v>20750</c:v>
                </c:pt>
                <c:pt idx="293">
                  <c:v>20800</c:v>
                </c:pt>
                <c:pt idx="294">
                  <c:v>20550</c:v>
                </c:pt>
                <c:pt idx="295">
                  <c:v>20100</c:v>
                </c:pt>
                <c:pt idx="296">
                  <c:v>19450</c:v>
                </c:pt>
                <c:pt idx="297">
                  <c:v>18500</c:v>
                </c:pt>
                <c:pt idx="298">
                  <c:v>18450</c:v>
                </c:pt>
                <c:pt idx="299">
                  <c:v>18150</c:v>
                </c:pt>
                <c:pt idx="300">
                  <c:v>17700</c:v>
                </c:pt>
                <c:pt idx="301">
                  <c:v>17750</c:v>
                </c:pt>
                <c:pt idx="302">
                  <c:v>17650</c:v>
                </c:pt>
                <c:pt idx="303">
                  <c:v>17900</c:v>
                </c:pt>
                <c:pt idx="304">
                  <c:v>18400</c:v>
                </c:pt>
                <c:pt idx="305">
                  <c:v>18650</c:v>
                </c:pt>
                <c:pt idx="306">
                  <c:v>18650</c:v>
                </c:pt>
                <c:pt idx="309">
                  <c:v>18900</c:v>
                </c:pt>
                <c:pt idx="310">
                  <c:v>18800</c:v>
                </c:pt>
                <c:pt idx="311">
                  <c:v>18450</c:v>
                </c:pt>
                <c:pt idx="312">
                  <c:v>18600</c:v>
                </c:pt>
                <c:pt idx="313">
                  <c:v>19600</c:v>
                </c:pt>
                <c:pt idx="314">
                  <c:v>19150</c:v>
                </c:pt>
                <c:pt idx="315">
                  <c:v>18750</c:v>
                </c:pt>
                <c:pt idx="316">
                  <c:v>18550</c:v>
                </c:pt>
                <c:pt idx="317">
                  <c:v>18250</c:v>
                </c:pt>
                <c:pt idx="318">
                  <c:v>18300</c:v>
                </c:pt>
                <c:pt idx="319">
                  <c:v>18250</c:v>
                </c:pt>
                <c:pt idx="320">
                  <c:v>18250</c:v>
                </c:pt>
                <c:pt idx="321">
                  <c:v>18350</c:v>
                </c:pt>
                <c:pt idx="322">
                  <c:v>18650</c:v>
                </c:pt>
                <c:pt idx="323">
                  <c:v>18750</c:v>
                </c:pt>
                <c:pt idx="324">
                  <c:v>18750</c:v>
                </c:pt>
                <c:pt idx="325">
                  <c:v>19150</c:v>
                </c:pt>
                <c:pt idx="326">
                  <c:v>19250</c:v>
                </c:pt>
                <c:pt idx="327">
                  <c:v>19150</c:v>
                </c:pt>
                <c:pt idx="328">
                  <c:v>18900</c:v>
                </c:pt>
                <c:pt idx="330">
                  <c:v>18650</c:v>
                </c:pt>
                <c:pt idx="331">
                  <c:v>18500</c:v>
                </c:pt>
                <c:pt idx="332">
                  <c:v>18250</c:v>
                </c:pt>
                <c:pt idx="333">
                  <c:v>17950</c:v>
                </c:pt>
                <c:pt idx="334">
                  <c:v>17550</c:v>
                </c:pt>
                <c:pt idx="335">
                  <c:v>17000</c:v>
                </c:pt>
                <c:pt idx="336">
                  <c:v>16650</c:v>
                </c:pt>
                <c:pt idx="337">
                  <c:v>16150</c:v>
                </c:pt>
                <c:pt idx="338">
                  <c:v>15800</c:v>
                </c:pt>
                <c:pt idx="339">
                  <c:v>16250</c:v>
                </c:pt>
                <c:pt idx="340">
                  <c:v>16650</c:v>
                </c:pt>
                <c:pt idx="341">
                  <c:v>16450</c:v>
                </c:pt>
                <c:pt idx="342">
                  <c:v>16350</c:v>
                </c:pt>
                <c:pt idx="344">
                  <c:v>16450</c:v>
                </c:pt>
                <c:pt idx="345">
                  <c:v>16450</c:v>
                </c:pt>
                <c:pt idx="346">
                  <c:v>16350</c:v>
                </c:pt>
                <c:pt idx="347">
                  <c:v>16350</c:v>
                </c:pt>
                <c:pt idx="348">
                  <c:v>16050</c:v>
                </c:pt>
                <c:pt idx="349">
                  <c:v>16000</c:v>
                </c:pt>
                <c:pt idx="350">
                  <c:v>16000</c:v>
                </c:pt>
                <c:pt idx="352">
                  <c:v>15450</c:v>
                </c:pt>
                <c:pt idx="353">
                  <c:v>15300</c:v>
                </c:pt>
                <c:pt idx="354">
                  <c:v>15300</c:v>
                </c:pt>
                <c:pt idx="356">
                  <c:v>15350</c:v>
                </c:pt>
                <c:pt idx="357">
                  <c:v>15700</c:v>
                </c:pt>
                <c:pt idx="360">
                  <c:v>17100</c:v>
                </c:pt>
                <c:pt idx="361">
                  <c:v>17250</c:v>
                </c:pt>
                <c:pt idx="362">
                  <c:v>16850</c:v>
                </c:pt>
                <c:pt idx="363">
                  <c:v>16750</c:v>
                </c:pt>
                <c:pt idx="364">
                  <c:v>16750</c:v>
                </c:pt>
                <c:pt idx="365">
                  <c:v>16850</c:v>
                </c:pt>
                <c:pt idx="366">
                  <c:v>16850</c:v>
                </c:pt>
                <c:pt idx="367">
                  <c:v>17400</c:v>
                </c:pt>
                <c:pt idx="369">
                  <c:v>17400</c:v>
                </c:pt>
                <c:pt idx="370">
                  <c:v>17600</c:v>
                </c:pt>
                <c:pt idx="371">
                  <c:v>17600</c:v>
                </c:pt>
                <c:pt idx="372">
                  <c:v>17400</c:v>
                </c:pt>
                <c:pt idx="373">
                  <c:v>17350</c:v>
                </c:pt>
                <c:pt idx="376">
                  <c:v>16700</c:v>
                </c:pt>
                <c:pt idx="377">
                  <c:v>16550</c:v>
                </c:pt>
                <c:pt idx="378">
                  <c:v>16500</c:v>
                </c:pt>
                <c:pt idx="379">
                  <c:v>16400</c:v>
                </c:pt>
                <c:pt idx="380">
                  <c:v>16400</c:v>
                </c:pt>
                <c:pt idx="381">
                  <c:v>16350</c:v>
                </c:pt>
                <c:pt idx="382">
                  <c:v>16350</c:v>
                </c:pt>
                <c:pt idx="383">
                  <c:v>16500</c:v>
                </c:pt>
                <c:pt idx="384">
                  <c:v>16600</c:v>
                </c:pt>
                <c:pt idx="385">
                  <c:v>16850</c:v>
                </c:pt>
                <c:pt idx="386">
                  <c:v>17350</c:v>
                </c:pt>
                <c:pt idx="387">
                  <c:v>17650</c:v>
                </c:pt>
                <c:pt idx="388">
                  <c:v>17650</c:v>
                </c:pt>
                <c:pt idx="389">
                  <c:v>17450</c:v>
                </c:pt>
                <c:pt idx="390">
                  <c:v>17400</c:v>
                </c:pt>
                <c:pt idx="391">
                  <c:v>17600</c:v>
                </c:pt>
                <c:pt idx="392">
                  <c:v>18100</c:v>
                </c:pt>
                <c:pt idx="393">
                  <c:v>18350</c:v>
                </c:pt>
                <c:pt idx="394">
                  <c:v>18150</c:v>
                </c:pt>
                <c:pt idx="396">
                  <c:v>17400</c:v>
                </c:pt>
                <c:pt idx="398">
                  <c:v>17250</c:v>
                </c:pt>
                <c:pt idx="399">
                  <c:v>17150</c:v>
                </c:pt>
                <c:pt idx="400">
                  <c:v>17000</c:v>
                </c:pt>
                <c:pt idx="401">
                  <c:v>17000</c:v>
                </c:pt>
                <c:pt idx="403">
                  <c:v>17250</c:v>
                </c:pt>
                <c:pt idx="404">
                  <c:v>17100</c:v>
                </c:pt>
                <c:pt idx="405">
                  <c:v>17050</c:v>
                </c:pt>
                <c:pt idx="407">
                  <c:v>17650</c:v>
                </c:pt>
                <c:pt idx="408">
                  <c:v>17850</c:v>
                </c:pt>
                <c:pt idx="409">
                  <c:v>17950</c:v>
                </c:pt>
                <c:pt idx="410">
                  <c:v>18100</c:v>
                </c:pt>
                <c:pt idx="411">
                  <c:v>18150</c:v>
                </c:pt>
                <c:pt idx="412">
                  <c:v>18200</c:v>
                </c:pt>
                <c:pt idx="415">
                  <c:v>18600</c:v>
                </c:pt>
                <c:pt idx="416">
                  <c:v>18500</c:v>
                </c:pt>
                <c:pt idx="417">
                  <c:v>18400</c:v>
                </c:pt>
                <c:pt idx="418">
                  <c:v>18100</c:v>
                </c:pt>
                <c:pt idx="419">
                  <c:v>17900</c:v>
                </c:pt>
                <c:pt idx="420">
                  <c:v>17650</c:v>
                </c:pt>
                <c:pt idx="421">
                  <c:v>17850</c:v>
                </c:pt>
                <c:pt idx="426">
                  <c:v>18150</c:v>
                </c:pt>
                <c:pt idx="427">
                  <c:v>18200</c:v>
                </c:pt>
                <c:pt idx="429">
                  <c:v>18350</c:v>
                </c:pt>
                <c:pt idx="432">
                  <c:v>18100</c:v>
                </c:pt>
                <c:pt idx="433">
                  <c:v>17950</c:v>
                </c:pt>
                <c:pt idx="434">
                  <c:v>17750</c:v>
                </c:pt>
                <c:pt idx="435">
                  <c:v>17600</c:v>
                </c:pt>
                <c:pt idx="436">
                  <c:v>17600</c:v>
                </c:pt>
                <c:pt idx="437">
                  <c:v>17600</c:v>
                </c:pt>
                <c:pt idx="438">
                  <c:v>17650</c:v>
                </c:pt>
                <c:pt idx="439">
                  <c:v>17500</c:v>
                </c:pt>
                <c:pt idx="441">
                  <c:v>17500</c:v>
                </c:pt>
                <c:pt idx="442">
                  <c:v>17500</c:v>
                </c:pt>
                <c:pt idx="443">
                  <c:v>17500</c:v>
                </c:pt>
                <c:pt idx="444">
                  <c:v>17500</c:v>
                </c:pt>
                <c:pt idx="445">
                  <c:v>17500</c:v>
                </c:pt>
                <c:pt idx="446">
                  <c:v>17200</c:v>
                </c:pt>
                <c:pt idx="448">
                  <c:v>17000</c:v>
                </c:pt>
                <c:pt idx="449">
                  <c:v>16800</c:v>
                </c:pt>
                <c:pt idx="450">
                  <c:v>16450</c:v>
                </c:pt>
                <c:pt idx="452">
                  <c:v>15900</c:v>
                </c:pt>
                <c:pt idx="453">
                  <c:v>15650</c:v>
                </c:pt>
                <c:pt idx="454">
                  <c:v>15650</c:v>
                </c:pt>
                <c:pt idx="455">
                  <c:v>15650</c:v>
                </c:pt>
                <c:pt idx="456">
                  <c:v>15750</c:v>
                </c:pt>
                <c:pt idx="457">
                  <c:v>15750</c:v>
                </c:pt>
                <c:pt idx="458">
                  <c:v>15700</c:v>
                </c:pt>
                <c:pt idx="459">
                  <c:v>15600</c:v>
                </c:pt>
                <c:pt idx="460">
                  <c:v>15500</c:v>
                </c:pt>
                <c:pt idx="461">
                  <c:v>15500</c:v>
                </c:pt>
                <c:pt idx="465">
                  <c:v>15250</c:v>
                </c:pt>
                <c:pt idx="466">
                  <c:v>15250</c:v>
                </c:pt>
                <c:pt idx="467">
                  <c:v>15300</c:v>
                </c:pt>
                <c:pt idx="468">
                  <c:v>15400</c:v>
                </c:pt>
                <c:pt idx="469">
                  <c:v>15250</c:v>
                </c:pt>
                <c:pt idx="470">
                  <c:v>15050</c:v>
                </c:pt>
                <c:pt idx="471">
                  <c:v>14900</c:v>
                </c:pt>
                <c:pt idx="472">
                  <c:v>14650</c:v>
                </c:pt>
                <c:pt idx="473">
                  <c:v>14350</c:v>
                </c:pt>
                <c:pt idx="474">
                  <c:v>14250</c:v>
                </c:pt>
                <c:pt idx="475">
                  <c:v>14150</c:v>
                </c:pt>
                <c:pt idx="478">
                  <c:v>13250</c:v>
                </c:pt>
                <c:pt idx="479">
                  <c:v>13200</c:v>
                </c:pt>
                <c:pt idx="480">
                  <c:v>13150</c:v>
                </c:pt>
                <c:pt idx="481">
                  <c:v>13150</c:v>
                </c:pt>
                <c:pt idx="482">
                  <c:v>13100</c:v>
                </c:pt>
                <c:pt idx="483">
                  <c:v>13050</c:v>
                </c:pt>
                <c:pt idx="484">
                  <c:v>12850</c:v>
                </c:pt>
                <c:pt idx="485">
                  <c:v>12950</c:v>
                </c:pt>
                <c:pt idx="486">
                  <c:v>12950</c:v>
                </c:pt>
                <c:pt idx="487">
                  <c:v>12800</c:v>
                </c:pt>
                <c:pt idx="488">
                  <c:v>12800</c:v>
                </c:pt>
                <c:pt idx="489">
                  <c:v>12700</c:v>
                </c:pt>
                <c:pt idx="490">
                  <c:v>12700</c:v>
                </c:pt>
                <c:pt idx="491">
                  <c:v>12700</c:v>
                </c:pt>
                <c:pt idx="493">
                  <c:v>12600</c:v>
                </c:pt>
                <c:pt idx="494">
                  <c:v>12450</c:v>
                </c:pt>
                <c:pt idx="495">
                  <c:v>12400</c:v>
                </c:pt>
                <c:pt idx="496">
                  <c:v>12400</c:v>
                </c:pt>
                <c:pt idx="497">
                  <c:v>12400</c:v>
                </c:pt>
                <c:pt idx="498">
                  <c:v>12300</c:v>
                </c:pt>
                <c:pt idx="501">
                  <c:v>12150</c:v>
                </c:pt>
                <c:pt idx="502">
                  <c:v>11950</c:v>
                </c:pt>
                <c:pt idx="503">
                  <c:v>11900</c:v>
                </c:pt>
                <c:pt idx="504">
                  <c:v>11800</c:v>
                </c:pt>
                <c:pt idx="505">
                  <c:v>11800</c:v>
                </c:pt>
                <c:pt idx="506">
                  <c:v>11800</c:v>
                </c:pt>
                <c:pt idx="507">
                  <c:v>12000</c:v>
                </c:pt>
                <c:pt idx="508">
                  <c:v>12000</c:v>
                </c:pt>
                <c:pt idx="509">
                  <c:v>12250</c:v>
                </c:pt>
                <c:pt idx="510">
                  <c:v>12450</c:v>
                </c:pt>
                <c:pt idx="511">
                  <c:v>12450</c:v>
                </c:pt>
                <c:pt idx="512">
                  <c:v>12450</c:v>
                </c:pt>
                <c:pt idx="513">
                  <c:v>12450</c:v>
                </c:pt>
                <c:pt idx="514">
                  <c:v>12450</c:v>
                </c:pt>
                <c:pt idx="515">
                  <c:v>12450</c:v>
                </c:pt>
                <c:pt idx="516">
                  <c:v>12450</c:v>
                </c:pt>
                <c:pt idx="517">
                  <c:v>12550</c:v>
                </c:pt>
                <c:pt idx="520">
                  <c:v>12850</c:v>
                </c:pt>
                <c:pt idx="521">
                  <c:v>13850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D63-4888-8354-E8E2C168A9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2830848"/>
        <c:axId val="272832384"/>
      </c:lineChart>
      <c:catAx>
        <c:axId val="27282752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zh-TW" sz="1050" b="0" i="0" u="none" strike="noStrike" kern="1200" baseline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defRPr>
            </a:pPr>
            <a:endParaRPr lang="zh-TW"/>
          </a:p>
        </c:txPr>
        <c:crossAx val="272829056"/>
        <c:crosses val="autoZero"/>
        <c:auto val="1"/>
        <c:lblAlgn val="ctr"/>
        <c:lblOffset val="0"/>
        <c:tickLblSkip val="52"/>
        <c:tickMarkSkip val="52"/>
        <c:noMultiLvlLbl val="0"/>
      </c:catAx>
      <c:valAx>
        <c:axId val="272829056"/>
        <c:scaling>
          <c:orientation val="minMax"/>
          <c:max val="5000"/>
          <c:min val="0"/>
        </c:scaling>
        <c:delete val="0"/>
        <c:axPos val="l"/>
        <c:majorGridlines/>
        <c:numFmt formatCode="#,##0_ ;[Red]\-#,##0\ 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050" b="0" i="0" u="none" strike="noStrike" kern="1200" baseline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defRPr>
            </a:pPr>
            <a:endParaRPr lang="zh-TW"/>
          </a:p>
        </c:txPr>
        <c:crossAx val="272827520"/>
        <c:crosses val="autoZero"/>
        <c:crossBetween val="midCat"/>
        <c:majorUnit val="1000"/>
      </c:valAx>
      <c:catAx>
        <c:axId val="2728308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72832384"/>
        <c:crosses val="autoZero"/>
        <c:auto val="1"/>
        <c:lblAlgn val="ctr"/>
        <c:lblOffset val="100"/>
        <c:noMultiLvlLbl val="0"/>
      </c:catAx>
      <c:valAx>
        <c:axId val="272832384"/>
        <c:scaling>
          <c:orientation val="minMax"/>
          <c:max val="30000"/>
          <c:min val="0"/>
        </c:scaling>
        <c:delete val="0"/>
        <c:axPos val="r"/>
        <c:numFmt formatCode="#,##0_ ;[Red]\-#,##0\ 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050" b="0" i="0" u="none" strike="noStrike" kern="1200" baseline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defRPr>
            </a:pPr>
            <a:endParaRPr lang="zh-TW"/>
          </a:p>
        </c:txPr>
        <c:crossAx val="272830848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1.81388809849777E-2"/>
          <c:y val="0.85267544613691904"/>
          <c:w val="0.97481377494869803"/>
          <c:h val="0.147324553863081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zh-TW" sz="1050" b="0" i="0" u="none" strike="noStrike" kern="1200" baseline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defRPr>
          </a:pPr>
          <a:endParaRPr lang="zh-TW"/>
        </a:p>
      </c:txPr>
    </c:legend>
    <c:plotVisOnly val="1"/>
    <c:dispBlanksAs val="gap"/>
    <c:showDLblsOverMax val="0"/>
  </c:chart>
  <c:txPr>
    <a:bodyPr/>
    <a:lstStyle/>
    <a:p>
      <a:pPr>
        <a:defRPr lang="zh-TW">
          <a:latin typeface="Arial Unicode MS" panose="020B0604020202020204" pitchFamily="34" charset="-120"/>
          <a:ea typeface="Arial Unicode MS" panose="020B0604020202020204" pitchFamily="34" charset="-120"/>
          <a:cs typeface="Arial Unicode MS" panose="020B0604020202020204" pitchFamily="34" charset="-120"/>
        </a:defRPr>
      </a:pPr>
      <a:endParaRPr lang="zh-TW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098174493005"/>
          <c:y val="8.4982190996618898E-2"/>
          <c:w val="0.80017402174164298"/>
          <c:h val="0.68119139167387399"/>
        </c:manualLayout>
      </c:layout>
      <c:lineChart>
        <c:grouping val="standard"/>
        <c:varyColors val="0"/>
        <c:ser>
          <c:idx val="0"/>
          <c:order val="0"/>
          <c:tx>
            <c:strRef>
              <c:f>圖片順序!$Z$1</c:f>
              <c:strCache>
                <c:ptCount val="1"/>
                <c:pt idx="0">
                  <c:v>己二酸(東北亞CFR)-美元/公噸</c:v>
                </c:pt>
              </c:strCache>
            </c:strRef>
          </c:tx>
          <c:marker>
            <c:symbol val="triangle"/>
            <c:size val="4"/>
          </c:marker>
          <c:cat>
            <c:strRef>
              <c:f>圖片順序!$A$606:$A$931</c:f>
              <c:strCache>
                <c:ptCount val="326"/>
                <c:pt idx="0">
                  <c:v> 2019/12/13</c:v>
                </c:pt>
                <c:pt idx="1">
                  <c:v> 2019/12/20</c:v>
                </c:pt>
                <c:pt idx="2">
                  <c:v> 2019/12/27</c:v>
                </c:pt>
                <c:pt idx="3">
                  <c:v>2020/1/3</c:v>
                </c:pt>
                <c:pt idx="4">
                  <c:v>2020/1/10</c:v>
                </c:pt>
                <c:pt idx="5">
                  <c:v>2020/1/17</c:v>
                </c:pt>
                <c:pt idx="6">
                  <c:v>2020/1/24</c:v>
                </c:pt>
                <c:pt idx="7">
                  <c:v>2020/1/31</c:v>
                </c:pt>
                <c:pt idx="8">
                  <c:v>2020/2/7</c:v>
                </c:pt>
                <c:pt idx="9">
                  <c:v>2020/2/14</c:v>
                </c:pt>
                <c:pt idx="10">
                  <c:v>2020/2/21</c:v>
                </c:pt>
                <c:pt idx="11">
                  <c:v>2020/2/28</c:v>
                </c:pt>
                <c:pt idx="12">
                  <c:v>2020/3/6</c:v>
                </c:pt>
                <c:pt idx="13">
                  <c:v>2020/3/13</c:v>
                </c:pt>
                <c:pt idx="14">
                  <c:v>2020/3/20</c:v>
                </c:pt>
                <c:pt idx="15">
                  <c:v>2020/3/27</c:v>
                </c:pt>
                <c:pt idx="16">
                  <c:v>2020/4/3</c:v>
                </c:pt>
                <c:pt idx="17">
                  <c:v>2020/4/10</c:v>
                </c:pt>
                <c:pt idx="18">
                  <c:v>2020/4/17</c:v>
                </c:pt>
                <c:pt idx="19">
                  <c:v>2020/4/24</c:v>
                </c:pt>
                <c:pt idx="20">
                  <c:v>2020/4/30</c:v>
                </c:pt>
                <c:pt idx="21">
                  <c:v>2020/5/8</c:v>
                </c:pt>
                <c:pt idx="22">
                  <c:v>2020/5/15</c:v>
                </c:pt>
                <c:pt idx="23">
                  <c:v>2020/5/22</c:v>
                </c:pt>
                <c:pt idx="24">
                  <c:v>2020/5/29</c:v>
                </c:pt>
                <c:pt idx="25">
                  <c:v>2020/6/5</c:v>
                </c:pt>
                <c:pt idx="26">
                  <c:v>2020/6/12</c:v>
                </c:pt>
                <c:pt idx="27">
                  <c:v>2020/6/19</c:v>
                </c:pt>
                <c:pt idx="28">
                  <c:v>2020/6/26</c:v>
                </c:pt>
                <c:pt idx="29">
                  <c:v>2020/7/3</c:v>
                </c:pt>
                <c:pt idx="30">
                  <c:v>2020/7/10</c:v>
                </c:pt>
                <c:pt idx="31">
                  <c:v>2020/7/17</c:v>
                </c:pt>
                <c:pt idx="32">
                  <c:v>2020/7/24</c:v>
                </c:pt>
                <c:pt idx="33">
                  <c:v>2020/7/31</c:v>
                </c:pt>
                <c:pt idx="34">
                  <c:v>2020/8/7</c:v>
                </c:pt>
                <c:pt idx="35">
                  <c:v>2020/8/14</c:v>
                </c:pt>
                <c:pt idx="36">
                  <c:v>2020/8/21</c:v>
                </c:pt>
                <c:pt idx="37">
                  <c:v>2020/8/28</c:v>
                </c:pt>
                <c:pt idx="38">
                  <c:v>2020/9/4</c:v>
                </c:pt>
                <c:pt idx="39">
                  <c:v>2020/9/11</c:v>
                </c:pt>
                <c:pt idx="40">
                  <c:v>2020/9/18</c:v>
                </c:pt>
                <c:pt idx="41">
                  <c:v>2020/9/25</c:v>
                </c:pt>
                <c:pt idx="42">
                  <c:v>2020/10/2</c:v>
                </c:pt>
                <c:pt idx="43">
                  <c:v>2020/10/9</c:v>
                </c:pt>
                <c:pt idx="44">
                  <c:v>2020/10/16</c:v>
                </c:pt>
                <c:pt idx="45">
                  <c:v>2020/10/23</c:v>
                </c:pt>
                <c:pt idx="46">
                  <c:v>2020/10/30</c:v>
                </c:pt>
                <c:pt idx="47">
                  <c:v>2020/11/6</c:v>
                </c:pt>
                <c:pt idx="48">
                  <c:v>2020/11/13</c:v>
                </c:pt>
                <c:pt idx="49">
                  <c:v>2020/11/20</c:v>
                </c:pt>
                <c:pt idx="50">
                  <c:v>2020/11/27</c:v>
                </c:pt>
                <c:pt idx="51">
                  <c:v>2020/12/4</c:v>
                </c:pt>
                <c:pt idx="52">
                  <c:v>2020/12/11</c:v>
                </c:pt>
                <c:pt idx="53">
                  <c:v>2020/12/18</c:v>
                </c:pt>
                <c:pt idx="54">
                  <c:v>2020/12/25</c:v>
                </c:pt>
                <c:pt idx="55">
                  <c:v>2020/12/31</c:v>
                </c:pt>
                <c:pt idx="56">
                  <c:v>2021/1/8</c:v>
                </c:pt>
                <c:pt idx="57">
                  <c:v>2021/1/15</c:v>
                </c:pt>
                <c:pt idx="58">
                  <c:v>2021/1/22</c:v>
                </c:pt>
                <c:pt idx="59">
                  <c:v>2021/1/29</c:v>
                </c:pt>
                <c:pt idx="60">
                  <c:v>2021/2/5</c:v>
                </c:pt>
                <c:pt idx="61">
                  <c:v>2021/2/12</c:v>
                </c:pt>
                <c:pt idx="62">
                  <c:v>2021/2/19</c:v>
                </c:pt>
                <c:pt idx="63">
                  <c:v>2021/2/26</c:v>
                </c:pt>
                <c:pt idx="64">
                  <c:v>2021/3/5</c:v>
                </c:pt>
                <c:pt idx="65">
                  <c:v>2021/3/12</c:v>
                </c:pt>
                <c:pt idx="66">
                  <c:v>2021/3/19</c:v>
                </c:pt>
                <c:pt idx="67">
                  <c:v>2021/3/26</c:v>
                </c:pt>
                <c:pt idx="68">
                  <c:v>2021/4/2</c:v>
                </c:pt>
                <c:pt idx="69">
                  <c:v>2021/4/9</c:v>
                </c:pt>
                <c:pt idx="70">
                  <c:v>2021/4/16</c:v>
                </c:pt>
                <c:pt idx="71">
                  <c:v>2021/4/23</c:v>
                </c:pt>
                <c:pt idx="72">
                  <c:v>2021/4/30</c:v>
                </c:pt>
                <c:pt idx="73">
                  <c:v>2021/5/7</c:v>
                </c:pt>
                <c:pt idx="74">
                  <c:v>2021/5/14</c:v>
                </c:pt>
                <c:pt idx="75">
                  <c:v>2021/5/21</c:v>
                </c:pt>
                <c:pt idx="76">
                  <c:v>2021/5/28</c:v>
                </c:pt>
                <c:pt idx="77">
                  <c:v>2021/6/4</c:v>
                </c:pt>
                <c:pt idx="78">
                  <c:v>2021/6/11</c:v>
                </c:pt>
                <c:pt idx="79">
                  <c:v>2021/6/18</c:v>
                </c:pt>
                <c:pt idx="80">
                  <c:v>2021/6/25</c:v>
                </c:pt>
                <c:pt idx="81">
                  <c:v>2021/7/2</c:v>
                </c:pt>
                <c:pt idx="82">
                  <c:v>2021/7/9</c:v>
                </c:pt>
                <c:pt idx="83">
                  <c:v>2021/7/16</c:v>
                </c:pt>
                <c:pt idx="84">
                  <c:v>2021/7/23</c:v>
                </c:pt>
                <c:pt idx="85">
                  <c:v>2021/7/30</c:v>
                </c:pt>
                <c:pt idx="86">
                  <c:v>2021/8/6</c:v>
                </c:pt>
                <c:pt idx="87">
                  <c:v>2021/8/13</c:v>
                </c:pt>
                <c:pt idx="88">
                  <c:v>2021/8/20</c:v>
                </c:pt>
                <c:pt idx="89">
                  <c:v>2021/8/27</c:v>
                </c:pt>
                <c:pt idx="90">
                  <c:v>2021/9/3</c:v>
                </c:pt>
                <c:pt idx="91">
                  <c:v>2021/9/10</c:v>
                </c:pt>
                <c:pt idx="92">
                  <c:v>2021/9/17</c:v>
                </c:pt>
                <c:pt idx="93">
                  <c:v>2021/9/24</c:v>
                </c:pt>
                <c:pt idx="94">
                  <c:v>2021/10/1</c:v>
                </c:pt>
                <c:pt idx="95">
                  <c:v>2021/10/8</c:v>
                </c:pt>
                <c:pt idx="96">
                  <c:v>2021/10/15</c:v>
                </c:pt>
                <c:pt idx="97">
                  <c:v>2021/10/22</c:v>
                </c:pt>
                <c:pt idx="98">
                  <c:v>2021/10/29</c:v>
                </c:pt>
                <c:pt idx="99">
                  <c:v>2021/11/5</c:v>
                </c:pt>
                <c:pt idx="100">
                  <c:v>2021/11/12</c:v>
                </c:pt>
                <c:pt idx="101">
                  <c:v>2021/11/19</c:v>
                </c:pt>
                <c:pt idx="102">
                  <c:v>2021/11/26</c:v>
                </c:pt>
                <c:pt idx="103">
                  <c:v>2021/12/3</c:v>
                </c:pt>
                <c:pt idx="104">
                  <c:v>2021/12/10</c:v>
                </c:pt>
                <c:pt idx="105">
                  <c:v>2021/12/17</c:v>
                </c:pt>
                <c:pt idx="106">
                  <c:v>2021/12/24</c:v>
                </c:pt>
                <c:pt idx="107">
                  <c:v>2021/12/31</c:v>
                </c:pt>
                <c:pt idx="108">
                  <c:v>2022/1/7</c:v>
                </c:pt>
                <c:pt idx="109">
                  <c:v>2022/1/14</c:v>
                </c:pt>
                <c:pt idx="110">
                  <c:v>2022/1/21</c:v>
                </c:pt>
                <c:pt idx="111">
                  <c:v>2022/1/28</c:v>
                </c:pt>
                <c:pt idx="112">
                  <c:v>2022/2/4</c:v>
                </c:pt>
                <c:pt idx="113">
                  <c:v>2022/2/11</c:v>
                </c:pt>
                <c:pt idx="114">
                  <c:v>2022/2/18</c:v>
                </c:pt>
                <c:pt idx="115">
                  <c:v>2022/2/25</c:v>
                </c:pt>
                <c:pt idx="116">
                  <c:v>2022/3/4</c:v>
                </c:pt>
                <c:pt idx="117">
                  <c:v>2022/3/11</c:v>
                </c:pt>
                <c:pt idx="118">
                  <c:v>2022/3/18</c:v>
                </c:pt>
                <c:pt idx="119">
                  <c:v>2022/3/25</c:v>
                </c:pt>
                <c:pt idx="120">
                  <c:v>2022/4/1</c:v>
                </c:pt>
                <c:pt idx="121">
                  <c:v>2022/4/8</c:v>
                </c:pt>
                <c:pt idx="122">
                  <c:v>2022/4/15</c:v>
                </c:pt>
                <c:pt idx="123">
                  <c:v>2022/4/22</c:v>
                </c:pt>
                <c:pt idx="124">
                  <c:v>2022/4/29</c:v>
                </c:pt>
                <c:pt idx="125">
                  <c:v>2022/5/6</c:v>
                </c:pt>
                <c:pt idx="126">
                  <c:v>2022/5/13</c:v>
                </c:pt>
                <c:pt idx="127">
                  <c:v>2022/5/20</c:v>
                </c:pt>
                <c:pt idx="128">
                  <c:v>2022/5/27</c:v>
                </c:pt>
                <c:pt idx="129">
                  <c:v>2022/6/3</c:v>
                </c:pt>
                <c:pt idx="130">
                  <c:v>2022/6/10</c:v>
                </c:pt>
                <c:pt idx="131">
                  <c:v>2022/6/17</c:v>
                </c:pt>
                <c:pt idx="132">
                  <c:v>2022/6/24</c:v>
                </c:pt>
                <c:pt idx="133">
                  <c:v>2022/7/1</c:v>
                </c:pt>
                <c:pt idx="134">
                  <c:v>2022/7/8</c:v>
                </c:pt>
                <c:pt idx="135">
                  <c:v>2022/7/15</c:v>
                </c:pt>
                <c:pt idx="136">
                  <c:v>2022/7/22</c:v>
                </c:pt>
                <c:pt idx="137">
                  <c:v>2022/7/29</c:v>
                </c:pt>
                <c:pt idx="138">
                  <c:v>2022/8/5</c:v>
                </c:pt>
                <c:pt idx="139">
                  <c:v>2022/8/12</c:v>
                </c:pt>
                <c:pt idx="140">
                  <c:v>2022/8/19</c:v>
                </c:pt>
                <c:pt idx="141">
                  <c:v>2022/8/26</c:v>
                </c:pt>
                <c:pt idx="142">
                  <c:v>2022/9/2</c:v>
                </c:pt>
                <c:pt idx="143">
                  <c:v>2022/9/9</c:v>
                </c:pt>
                <c:pt idx="144">
                  <c:v>2022/9/16</c:v>
                </c:pt>
                <c:pt idx="145">
                  <c:v>2022/9/23</c:v>
                </c:pt>
                <c:pt idx="146">
                  <c:v>2022/9/30</c:v>
                </c:pt>
                <c:pt idx="147">
                  <c:v>2022/10/7</c:v>
                </c:pt>
                <c:pt idx="148">
                  <c:v>2022/10/14</c:v>
                </c:pt>
                <c:pt idx="149">
                  <c:v>2022/10/21</c:v>
                </c:pt>
                <c:pt idx="150">
                  <c:v>2022/10/28</c:v>
                </c:pt>
                <c:pt idx="151">
                  <c:v>2022/11/4</c:v>
                </c:pt>
                <c:pt idx="152">
                  <c:v>2022/11/11</c:v>
                </c:pt>
                <c:pt idx="153">
                  <c:v>2022/11/18</c:v>
                </c:pt>
                <c:pt idx="154">
                  <c:v>2022/11/25</c:v>
                </c:pt>
                <c:pt idx="155">
                  <c:v>2022/12/2</c:v>
                </c:pt>
                <c:pt idx="156">
                  <c:v>2022/12/9</c:v>
                </c:pt>
                <c:pt idx="157">
                  <c:v>2022/12/16</c:v>
                </c:pt>
                <c:pt idx="158">
                  <c:v>2022/12/23</c:v>
                </c:pt>
                <c:pt idx="159">
                  <c:v>2022/12/30</c:v>
                </c:pt>
                <c:pt idx="160">
                  <c:v>2023/1/6</c:v>
                </c:pt>
                <c:pt idx="161">
                  <c:v>2023/1/13</c:v>
                </c:pt>
                <c:pt idx="162">
                  <c:v>2023/1/20</c:v>
                </c:pt>
                <c:pt idx="163">
                  <c:v>2023/1/27</c:v>
                </c:pt>
                <c:pt idx="164">
                  <c:v>2023/2/3</c:v>
                </c:pt>
                <c:pt idx="165">
                  <c:v>2023/2/10</c:v>
                </c:pt>
                <c:pt idx="166">
                  <c:v>2023/2/17</c:v>
                </c:pt>
                <c:pt idx="167">
                  <c:v>2023/2/24</c:v>
                </c:pt>
                <c:pt idx="168">
                  <c:v>2023/3/3</c:v>
                </c:pt>
                <c:pt idx="169">
                  <c:v>2023/3/10</c:v>
                </c:pt>
                <c:pt idx="170">
                  <c:v>2023/3/17</c:v>
                </c:pt>
                <c:pt idx="171">
                  <c:v>2023/3/24</c:v>
                </c:pt>
                <c:pt idx="172">
                  <c:v>2023/3/31</c:v>
                </c:pt>
                <c:pt idx="173">
                  <c:v>2023/4/7</c:v>
                </c:pt>
                <c:pt idx="174">
                  <c:v>2023/4/14</c:v>
                </c:pt>
                <c:pt idx="175">
                  <c:v>2023/4/21</c:v>
                </c:pt>
                <c:pt idx="176">
                  <c:v>2023/4/28</c:v>
                </c:pt>
                <c:pt idx="177">
                  <c:v>2023/5/5</c:v>
                </c:pt>
                <c:pt idx="178">
                  <c:v>2023/5/12</c:v>
                </c:pt>
                <c:pt idx="179">
                  <c:v>2023/5/19</c:v>
                </c:pt>
                <c:pt idx="180">
                  <c:v>2023/5/26</c:v>
                </c:pt>
                <c:pt idx="181">
                  <c:v>2023/6/2</c:v>
                </c:pt>
                <c:pt idx="182">
                  <c:v>2023/6/9</c:v>
                </c:pt>
                <c:pt idx="183">
                  <c:v>2023/6/16</c:v>
                </c:pt>
                <c:pt idx="184">
                  <c:v>2023/6/23</c:v>
                </c:pt>
                <c:pt idx="185">
                  <c:v>2023/6/30</c:v>
                </c:pt>
                <c:pt idx="186">
                  <c:v>2023/7/7</c:v>
                </c:pt>
                <c:pt idx="187">
                  <c:v>2023/7/14</c:v>
                </c:pt>
                <c:pt idx="188">
                  <c:v>2023/7/21</c:v>
                </c:pt>
                <c:pt idx="189">
                  <c:v>2023/7/28</c:v>
                </c:pt>
                <c:pt idx="190">
                  <c:v>2023/8/4</c:v>
                </c:pt>
                <c:pt idx="191">
                  <c:v>2023/8/11</c:v>
                </c:pt>
                <c:pt idx="192">
                  <c:v>2023/8/18</c:v>
                </c:pt>
                <c:pt idx="193">
                  <c:v>2023/8/25</c:v>
                </c:pt>
                <c:pt idx="194">
                  <c:v>2023/9/1</c:v>
                </c:pt>
                <c:pt idx="195">
                  <c:v>2023/9/8</c:v>
                </c:pt>
                <c:pt idx="196">
                  <c:v>2023/9/15</c:v>
                </c:pt>
                <c:pt idx="197">
                  <c:v>2023/9/22</c:v>
                </c:pt>
                <c:pt idx="198">
                  <c:v>2023/9/29</c:v>
                </c:pt>
                <c:pt idx="199">
                  <c:v>2023/10/6</c:v>
                </c:pt>
                <c:pt idx="200">
                  <c:v>2023/10/13</c:v>
                </c:pt>
                <c:pt idx="201">
                  <c:v>2023/10/20</c:v>
                </c:pt>
                <c:pt idx="202">
                  <c:v>2023/10/27</c:v>
                </c:pt>
                <c:pt idx="203">
                  <c:v>2023/11/3</c:v>
                </c:pt>
                <c:pt idx="204">
                  <c:v>2023/11/10</c:v>
                </c:pt>
                <c:pt idx="205">
                  <c:v>2023/11/17</c:v>
                </c:pt>
                <c:pt idx="206">
                  <c:v>2023/11/24</c:v>
                </c:pt>
                <c:pt idx="207">
                  <c:v>2023/12/1</c:v>
                </c:pt>
                <c:pt idx="208">
                  <c:v>2023/12/8</c:v>
                </c:pt>
                <c:pt idx="209">
                  <c:v>2023/12/15</c:v>
                </c:pt>
                <c:pt idx="210">
                  <c:v>2023/12/22</c:v>
                </c:pt>
                <c:pt idx="211">
                  <c:v>2023/12/29</c:v>
                </c:pt>
                <c:pt idx="212">
                  <c:v>2024/1/5</c:v>
                </c:pt>
                <c:pt idx="213">
                  <c:v>2024/1/12</c:v>
                </c:pt>
                <c:pt idx="214">
                  <c:v>2024/1/19</c:v>
                </c:pt>
                <c:pt idx="215">
                  <c:v>2024/1/26</c:v>
                </c:pt>
                <c:pt idx="216">
                  <c:v>2024/2/2</c:v>
                </c:pt>
                <c:pt idx="217">
                  <c:v>2024/2/9</c:v>
                </c:pt>
                <c:pt idx="218">
                  <c:v>2024/2/16</c:v>
                </c:pt>
                <c:pt idx="219">
                  <c:v>2024/2/23</c:v>
                </c:pt>
                <c:pt idx="220">
                  <c:v>2024/3/1</c:v>
                </c:pt>
                <c:pt idx="221">
                  <c:v>2024/3/8</c:v>
                </c:pt>
                <c:pt idx="222">
                  <c:v>2024/3/15</c:v>
                </c:pt>
                <c:pt idx="223">
                  <c:v>2024/3/22</c:v>
                </c:pt>
                <c:pt idx="224">
                  <c:v>2024/3/29</c:v>
                </c:pt>
                <c:pt idx="225">
                  <c:v>2024/4/5</c:v>
                </c:pt>
                <c:pt idx="226">
                  <c:v>2024/4/12</c:v>
                </c:pt>
                <c:pt idx="227">
                  <c:v>2024/4/19</c:v>
                </c:pt>
                <c:pt idx="228">
                  <c:v>2024/4/26</c:v>
                </c:pt>
                <c:pt idx="229">
                  <c:v>2024/5/3</c:v>
                </c:pt>
                <c:pt idx="230">
                  <c:v>2024/5/10</c:v>
                </c:pt>
                <c:pt idx="231">
                  <c:v>2024/5/17</c:v>
                </c:pt>
                <c:pt idx="232">
                  <c:v>2024/5/24</c:v>
                </c:pt>
                <c:pt idx="233">
                  <c:v>2024/5/31</c:v>
                </c:pt>
                <c:pt idx="234">
                  <c:v>2024/6/7</c:v>
                </c:pt>
                <c:pt idx="235">
                  <c:v>2024/6/14</c:v>
                </c:pt>
                <c:pt idx="236">
                  <c:v>2024/6/21</c:v>
                </c:pt>
                <c:pt idx="237">
                  <c:v>2024/6/28</c:v>
                </c:pt>
                <c:pt idx="238">
                  <c:v>2024/7/5</c:v>
                </c:pt>
                <c:pt idx="239">
                  <c:v>2024/7/12</c:v>
                </c:pt>
                <c:pt idx="240">
                  <c:v>2024/7/19</c:v>
                </c:pt>
                <c:pt idx="241">
                  <c:v>2024/7/26</c:v>
                </c:pt>
                <c:pt idx="242">
                  <c:v>2024/8/2</c:v>
                </c:pt>
                <c:pt idx="243">
                  <c:v>2024/8/9</c:v>
                </c:pt>
                <c:pt idx="244">
                  <c:v>2024/8/16</c:v>
                </c:pt>
                <c:pt idx="245">
                  <c:v>2024/8/23</c:v>
                </c:pt>
                <c:pt idx="246">
                  <c:v>2024/8/30</c:v>
                </c:pt>
                <c:pt idx="247">
                  <c:v>2024/9/6</c:v>
                </c:pt>
                <c:pt idx="248">
                  <c:v>2024/9/13</c:v>
                </c:pt>
                <c:pt idx="249">
                  <c:v>2024/9/20</c:v>
                </c:pt>
                <c:pt idx="250">
                  <c:v>2024/9/27</c:v>
                </c:pt>
                <c:pt idx="251">
                  <c:v>2024/10/4</c:v>
                </c:pt>
                <c:pt idx="252">
                  <c:v>2024/10/11</c:v>
                </c:pt>
                <c:pt idx="253">
                  <c:v>2024/10/18</c:v>
                </c:pt>
                <c:pt idx="254">
                  <c:v>2024/10/25</c:v>
                </c:pt>
                <c:pt idx="255">
                  <c:v>2024/11/1</c:v>
                </c:pt>
                <c:pt idx="256">
                  <c:v>2024/11/8</c:v>
                </c:pt>
                <c:pt idx="257">
                  <c:v>2024/11/15</c:v>
                </c:pt>
                <c:pt idx="258">
                  <c:v>2024/11/22</c:v>
                </c:pt>
                <c:pt idx="259">
                  <c:v>2024/11/29</c:v>
                </c:pt>
                <c:pt idx="260">
                  <c:v>2024/12/6</c:v>
                </c:pt>
                <c:pt idx="261">
                  <c:v>2024/12/13</c:v>
                </c:pt>
                <c:pt idx="262">
                  <c:v>2024/12/20</c:v>
                </c:pt>
                <c:pt idx="263">
                  <c:v>2024/12/27</c:v>
                </c:pt>
                <c:pt idx="264">
                  <c:v>2025/1/3</c:v>
                </c:pt>
                <c:pt idx="265">
                  <c:v>2025/1/10</c:v>
                </c:pt>
                <c:pt idx="266">
                  <c:v>2025/1/17</c:v>
                </c:pt>
                <c:pt idx="267">
                  <c:v>2025/1/24</c:v>
                </c:pt>
                <c:pt idx="268">
                  <c:v>2025/1/31</c:v>
                </c:pt>
                <c:pt idx="269">
                  <c:v>2025/2/7</c:v>
                </c:pt>
                <c:pt idx="270">
                  <c:v>2025/2/14</c:v>
                </c:pt>
                <c:pt idx="271">
                  <c:v>2025/2/21</c:v>
                </c:pt>
                <c:pt idx="272">
                  <c:v>2025/2/28</c:v>
                </c:pt>
                <c:pt idx="273">
                  <c:v>2025/3/7</c:v>
                </c:pt>
                <c:pt idx="274">
                  <c:v>2025/3/14</c:v>
                </c:pt>
                <c:pt idx="275">
                  <c:v>2025/3/21</c:v>
                </c:pt>
                <c:pt idx="276">
                  <c:v>2025/3/28</c:v>
                </c:pt>
                <c:pt idx="277">
                  <c:v>2025/4/4</c:v>
                </c:pt>
                <c:pt idx="278">
                  <c:v>2025/4/11</c:v>
                </c:pt>
                <c:pt idx="279">
                  <c:v>2025/4/18</c:v>
                </c:pt>
                <c:pt idx="280">
                  <c:v>2025/4/25</c:v>
                </c:pt>
                <c:pt idx="281">
                  <c:v>2025/5/2</c:v>
                </c:pt>
                <c:pt idx="282">
                  <c:v>2025/5/9</c:v>
                </c:pt>
                <c:pt idx="283">
                  <c:v>2025/5/16</c:v>
                </c:pt>
                <c:pt idx="284">
                  <c:v>2025/5/23</c:v>
                </c:pt>
                <c:pt idx="285">
                  <c:v>2025/5/30</c:v>
                </c:pt>
                <c:pt idx="286">
                  <c:v>2025/6/6</c:v>
                </c:pt>
                <c:pt idx="287">
                  <c:v>2025/6/13</c:v>
                </c:pt>
                <c:pt idx="288">
                  <c:v>2025/6/20</c:v>
                </c:pt>
                <c:pt idx="289">
                  <c:v>2025/6/27</c:v>
                </c:pt>
                <c:pt idx="290">
                  <c:v>2025/7/4</c:v>
                </c:pt>
                <c:pt idx="291">
                  <c:v>2025/7/11</c:v>
                </c:pt>
                <c:pt idx="292">
                  <c:v>2025/7/18</c:v>
                </c:pt>
                <c:pt idx="293">
                  <c:v>2025/7/25</c:v>
                </c:pt>
                <c:pt idx="294">
                  <c:v>2025/8/1</c:v>
                </c:pt>
                <c:pt idx="295">
                  <c:v>2025/8/8</c:v>
                </c:pt>
                <c:pt idx="296">
                  <c:v>2025/8/15</c:v>
                </c:pt>
                <c:pt idx="297">
                  <c:v>2025/8/22</c:v>
                </c:pt>
                <c:pt idx="298">
                  <c:v>2025/8/29</c:v>
                </c:pt>
                <c:pt idx="299">
                  <c:v>2025/9/5</c:v>
                </c:pt>
                <c:pt idx="300">
                  <c:v>2025/9/12</c:v>
                </c:pt>
                <c:pt idx="301">
                  <c:v>2025/9/19</c:v>
                </c:pt>
                <c:pt idx="302">
                  <c:v>2025/9/26</c:v>
                </c:pt>
                <c:pt idx="303">
                  <c:v>2025/10/3</c:v>
                </c:pt>
                <c:pt idx="304">
                  <c:v>2025/10/10</c:v>
                </c:pt>
                <c:pt idx="305">
                  <c:v>2025/10/17</c:v>
                </c:pt>
                <c:pt idx="306">
                  <c:v>2025/10/24</c:v>
                </c:pt>
                <c:pt idx="307">
                  <c:v>2025/10/31</c:v>
                </c:pt>
                <c:pt idx="308">
                  <c:v>2025/11/7</c:v>
                </c:pt>
                <c:pt idx="309">
                  <c:v>2025/11/14</c:v>
                </c:pt>
                <c:pt idx="310">
                  <c:v>2025/11/21</c:v>
                </c:pt>
                <c:pt idx="311">
                  <c:v>2025/11/28</c:v>
                </c:pt>
                <c:pt idx="312">
                  <c:v>2025/12/5</c:v>
                </c:pt>
                <c:pt idx="313">
                  <c:v>2025/12/12</c:v>
                </c:pt>
                <c:pt idx="314">
                  <c:v>2025/12/19</c:v>
                </c:pt>
                <c:pt idx="315">
                  <c:v>2025/12/26</c:v>
                </c:pt>
                <c:pt idx="316">
                  <c:v>2026/1/2</c:v>
                </c:pt>
                <c:pt idx="317">
                  <c:v>2026/1/9</c:v>
                </c:pt>
                <c:pt idx="318">
                  <c:v>2026/1/16</c:v>
                </c:pt>
                <c:pt idx="319">
                  <c:v>2026/1/23</c:v>
                </c:pt>
                <c:pt idx="320">
                  <c:v>2026/1/30</c:v>
                </c:pt>
                <c:pt idx="321">
                  <c:v>2026/2/6</c:v>
                </c:pt>
                <c:pt idx="322">
                  <c:v>2026/2/13</c:v>
                </c:pt>
                <c:pt idx="323">
                  <c:v>2026/2/20</c:v>
                </c:pt>
                <c:pt idx="324">
                  <c:v>2026/2/27</c:v>
                </c:pt>
                <c:pt idx="325">
                  <c:v>2026/3/6</c:v>
                </c:pt>
              </c:strCache>
            </c:strRef>
          </c:cat>
          <c:val>
            <c:numRef>
              <c:f>圖片順序!$Z$604:$Z$931</c:f>
              <c:numCache>
                <c:formatCode>#,##0_ ;[Red]\-#,##0\ </c:formatCode>
                <c:ptCount val="328"/>
                <c:pt idx="0">
                  <c:v>1195</c:v>
                </c:pt>
                <c:pt idx="1">
                  <c:v>1195</c:v>
                </c:pt>
                <c:pt idx="2">
                  <c:v>1160</c:v>
                </c:pt>
                <c:pt idx="3">
                  <c:v>1090</c:v>
                </c:pt>
                <c:pt idx="4">
                  <c:v>1100</c:v>
                </c:pt>
                <c:pt idx="5">
                  <c:v>1100</c:v>
                </c:pt>
                <c:pt idx="6">
                  <c:v>1135</c:v>
                </c:pt>
                <c:pt idx="7">
                  <c:v>1135</c:v>
                </c:pt>
                <c:pt idx="10">
                  <c:v>1170</c:v>
                </c:pt>
                <c:pt idx="11">
                  <c:v>1175</c:v>
                </c:pt>
                <c:pt idx="12">
                  <c:v>1200</c:v>
                </c:pt>
                <c:pt idx="13">
                  <c:v>1180</c:v>
                </c:pt>
                <c:pt idx="14">
                  <c:v>1170</c:v>
                </c:pt>
                <c:pt idx="15">
                  <c:v>1150</c:v>
                </c:pt>
                <c:pt idx="16">
                  <c:v>1075</c:v>
                </c:pt>
                <c:pt idx="17">
                  <c:v>1050</c:v>
                </c:pt>
                <c:pt idx="18">
                  <c:v>1000</c:v>
                </c:pt>
                <c:pt idx="19">
                  <c:v>990</c:v>
                </c:pt>
                <c:pt idx="20">
                  <c:v>975</c:v>
                </c:pt>
                <c:pt idx="21">
                  <c:v>920</c:v>
                </c:pt>
                <c:pt idx="22">
                  <c:v>925</c:v>
                </c:pt>
                <c:pt idx="23">
                  <c:v>925</c:v>
                </c:pt>
                <c:pt idx="24">
                  <c:v>910</c:v>
                </c:pt>
                <c:pt idx="25">
                  <c:v>910</c:v>
                </c:pt>
                <c:pt idx="26">
                  <c:v>925</c:v>
                </c:pt>
                <c:pt idx="27">
                  <c:v>975</c:v>
                </c:pt>
                <c:pt idx="28">
                  <c:v>955</c:v>
                </c:pt>
                <c:pt idx="29">
                  <c:v>955</c:v>
                </c:pt>
                <c:pt idx="30">
                  <c:v>890</c:v>
                </c:pt>
                <c:pt idx="31">
                  <c:v>890</c:v>
                </c:pt>
                <c:pt idx="32">
                  <c:v>890</c:v>
                </c:pt>
                <c:pt idx="33">
                  <c:v>890</c:v>
                </c:pt>
                <c:pt idx="34">
                  <c:v>890</c:v>
                </c:pt>
                <c:pt idx="35">
                  <c:v>895</c:v>
                </c:pt>
                <c:pt idx="36">
                  <c:v>960</c:v>
                </c:pt>
                <c:pt idx="37">
                  <c:v>915</c:v>
                </c:pt>
                <c:pt idx="38">
                  <c:v>880</c:v>
                </c:pt>
                <c:pt idx="39">
                  <c:v>900</c:v>
                </c:pt>
                <c:pt idx="40">
                  <c:v>905</c:v>
                </c:pt>
                <c:pt idx="41">
                  <c:v>900</c:v>
                </c:pt>
                <c:pt idx="42">
                  <c:v>880</c:v>
                </c:pt>
                <c:pt idx="43">
                  <c:v>895</c:v>
                </c:pt>
                <c:pt idx="45">
                  <c:v>890</c:v>
                </c:pt>
                <c:pt idx="46">
                  <c:v>905</c:v>
                </c:pt>
                <c:pt idx="47">
                  <c:v>925</c:v>
                </c:pt>
                <c:pt idx="48">
                  <c:v>940</c:v>
                </c:pt>
                <c:pt idx="49">
                  <c:v>980</c:v>
                </c:pt>
                <c:pt idx="50">
                  <c:v>1075</c:v>
                </c:pt>
                <c:pt idx="51">
                  <c:v>1090</c:v>
                </c:pt>
                <c:pt idx="52">
                  <c:v>1165</c:v>
                </c:pt>
                <c:pt idx="53">
                  <c:v>1200</c:v>
                </c:pt>
                <c:pt idx="54">
                  <c:v>1215</c:v>
                </c:pt>
                <c:pt idx="55">
                  <c:v>1230</c:v>
                </c:pt>
                <c:pt idx="56">
                  <c:v>1230</c:v>
                </c:pt>
                <c:pt idx="57">
                  <c:v>1230</c:v>
                </c:pt>
                <c:pt idx="58">
                  <c:v>1215</c:v>
                </c:pt>
                <c:pt idx="59">
                  <c:v>1215</c:v>
                </c:pt>
                <c:pt idx="60">
                  <c:v>1190</c:v>
                </c:pt>
                <c:pt idx="61">
                  <c:v>1205</c:v>
                </c:pt>
                <c:pt idx="62">
                  <c:v>1225</c:v>
                </c:pt>
                <c:pt idx="64">
                  <c:v>1235</c:v>
                </c:pt>
                <c:pt idx="65">
                  <c:v>1300</c:v>
                </c:pt>
                <c:pt idx="66">
                  <c:v>1540</c:v>
                </c:pt>
                <c:pt idx="67">
                  <c:v>1540</c:v>
                </c:pt>
                <c:pt idx="68">
                  <c:v>1675</c:v>
                </c:pt>
                <c:pt idx="69">
                  <c:v>1725</c:v>
                </c:pt>
                <c:pt idx="70">
                  <c:v>1700</c:v>
                </c:pt>
                <c:pt idx="71">
                  <c:v>1725</c:v>
                </c:pt>
                <c:pt idx="72">
                  <c:v>1650</c:v>
                </c:pt>
                <c:pt idx="73">
                  <c:v>1615</c:v>
                </c:pt>
                <c:pt idx="74">
                  <c:v>1640</c:v>
                </c:pt>
                <c:pt idx="75">
                  <c:v>1640</c:v>
                </c:pt>
                <c:pt idx="76">
                  <c:v>1665</c:v>
                </c:pt>
                <c:pt idx="77">
                  <c:v>1640</c:v>
                </c:pt>
                <c:pt idx="78">
                  <c:v>1625</c:v>
                </c:pt>
                <c:pt idx="79">
                  <c:v>1605</c:v>
                </c:pt>
                <c:pt idx="80">
                  <c:v>1605</c:v>
                </c:pt>
                <c:pt idx="81">
                  <c:v>1605</c:v>
                </c:pt>
                <c:pt idx="82">
                  <c:v>1575</c:v>
                </c:pt>
                <c:pt idx="83">
                  <c:v>1620</c:v>
                </c:pt>
                <c:pt idx="84">
                  <c:v>1640</c:v>
                </c:pt>
                <c:pt idx="85">
                  <c:v>1675</c:v>
                </c:pt>
                <c:pt idx="86">
                  <c:v>1625</c:v>
                </c:pt>
                <c:pt idx="87">
                  <c:v>1650</c:v>
                </c:pt>
                <c:pt idx="88">
                  <c:v>1635</c:v>
                </c:pt>
                <c:pt idx="89">
                  <c:v>1675</c:v>
                </c:pt>
                <c:pt idx="90">
                  <c:v>1640</c:v>
                </c:pt>
                <c:pt idx="92">
                  <c:v>1640</c:v>
                </c:pt>
                <c:pt idx="93">
                  <c:v>1660</c:v>
                </c:pt>
                <c:pt idx="94">
                  <c:v>1700</c:v>
                </c:pt>
                <c:pt idx="95">
                  <c:v>1700</c:v>
                </c:pt>
                <c:pt idx="96">
                  <c:v>1725</c:v>
                </c:pt>
                <c:pt idx="98">
                  <c:v>1775</c:v>
                </c:pt>
                <c:pt idx="99">
                  <c:v>1825</c:v>
                </c:pt>
                <c:pt idx="100">
                  <c:v>1900</c:v>
                </c:pt>
                <c:pt idx="101">
                  <c:v>1925</c:v>
                </c:pt>
                <c:pt idx="102">
                  <c:v>1940</c:v>
                </c:pt>
                <c:pt idx="103">
                  <c:v>1925</c:v>
                </c:pt>
                <c:pt idx="104">
                  <c:v>1925</c:v>
                </c:pt>
                <c:pt idx="105">
                  <c:v>1915</c:v>
                </c:pt>
                <c:pt idx="106">
                  <c:v>1860</c:v>
                </c:pt>
                <c:pt idx="107">
                  <c:v>1775</c:v>
                </c:pt>
                <c:pt idx="108">
                  <c:v>1815</c:v>
                </c:pt>
                <c:pt idx="109">
                  <c:v>1850</c:v>
                </c:pt>
                <c:pt idx="110">
                  <c:v>1890</c:v>
                </c:pt>
                <c:pt idx="111">
                  <c:v>1895</c:v>
                </c:pt>
                <c:pt idx="112">
                  <c:v>1905</c:v>
                </c:pt>
                <c:pt idx="115">
                  <c:v>2000</c:v>
                </c:pt>
                <c:pt idx="116">
                  <c:v>2037.5</c:v>
                </c:pt>
                <c:pt idx="117">
                  <c:v>2065</c:v>
                </c:pt>
                <c:pt idx="118">
                  <c:v>2085</c:v>
                </c:pt>
                <c:pt idx="119">
                  <c:v>2100</c:v>
                </c:pt>
                <c:pt idx="120">
                  <c:v>2075</c:v>
                </c:pt>
                <c:pt idx="121">
                  <c:v>2000</c:v>
                </c:pt>
                <c:pt idx="122">
                  <c:v>1965</c:v>
                </c:pt>
                <c:pt idx="123">
                  <c:v>1945</c:v>
                </c:pt>
                <c:pt idx="124">
                  <c:v>1900</c:v>
                </c:pt>
                <c:pt idx="125">
                  <c:v>1900</c:v>
                </c:pt>
                <c:pt idx="126">
                  <c:v>1900</c:v>
                </c:pt>
                <c:pt idx="127">
                  <c:v>1880</c:v>
                </c:pt>
                <c:pt idx="128">
                  <c:v>1865</c:v>
                </c:pt>
                <c:pt idx="129">
                  <c:v>1785</c:v>
                </c:pt>
                <c:pt idx="130">
                  <c:v>1790</c:v>
                </c:pt>
                <c:pt idx="131">
                  <c:v>1815</c:v>
                </c:pt>
                <c:pt idx="132">
                  <c:v>1815</c:v>
                </c:pt>
                <c:pt idx="133">
                  <c:v>1815</c:v>
                </c:pt>
                <c:pt idx="134">
                  <c:v>1805</c:v>
                </c:pt>
                <c:pt idx="136">
                  <c:v>1735</c:v>
                </c:pt>
                <c:pt idx="137">
                  <c:v>1695</c:v>
                </c:pt>
                <c:pt idx="138">
                  <c:v>1675</c:v>
                </c:pt>
                <c:pt idx="139">
                  <c:v>1650</c:v>
                </c:pt>
                <c:pt idx="140">
                  <c:v>1585</c:v>
                </c:pt>
                <c:pt idx="141">
                  <c:v>1575</c:v>
                </c:pt>
                <c:pt idx="142">
                  <c:v>1575</c:v>
                </c:pt>
                <c:pt idx="143">
                  <c:v>1570</c:v>
                </c:pt>
                <c:pt idx="144">
                  <c:v>1510</c:v>
                </c:pt>
                <c:pt idx="145">
                  <c:v>1492.5</c:v>
                </c:pt>
                <c:pt idx="146">
                  <c:v>1490</c:v>
                </c:pt>
                <c:pt idx="147">
                  <c:v>1492.5</c:v>
                </c:pt>
                <c:pt idx="148">
                  <c:v>1507.5</c:v>
                </c:pt>
                <c:pt idx="150">
                  <c:v>1507.5</c:v>
                </c:pt>
                <c:pt idx="151">
                  <c:v>1507.5</c:v>
                </c:pt>
                <c:pt idx="152">
                  <c:v>1500</c:v>
                </c:pt>
                <c:pt idx="153">
                  <c:v>1490</c:v>
                </c:pt>
                <c:pt idx="154">
                  <c:v>1490</c:v>
                </c:pt>
                <c:pt idx="155">
                  <c:v>1450</c:v>
                </c:pt>
                <c:pt idx="156">
                  <c:v>1425</c:v>
                </c:pt>
                <c:pt idx="158">
                  <c:v>1390</c:v>
                </c:pt>
                <c:pt idx="159">
                  <c:v>1415</c:v>
                </c:pt>
                <c:pt idx="160">
                  <c:v>1450</c:v>
                </c:pt>
                <c:pt idx="162">
                  <c:v>1490</c:v>
                </c:pt>
                <c:pt idx="163">
                  <c:v>1490</c:v>
                </c:pt>
                <c:pt idx="166">
                  <c:v>1600</c:v>
                </c:pt>
                <c:pt idx="167">
                  <c:v>1590</c:v>
                </c:pt>
                <c:pt idx="168">
                  <c:v>1540</c:v>
                </c:pt>
                <c:pt idx="169">
                  <c:v>1525</c:v>
                </c:pt>
                <c:pt idx="170">
                  <c:v>1470</c:v>
                </c:pt>
                <c:pt idx="171">
                  <c:v>1460</c:v>
                </c:pt>
                <c:pt idx="172">
                  <c:v>1450</c:v>
                </c:pt>
                <c:pt idx="173">
                  <c:v>1320</c:v>
                </c:pt>
                <c:pt idx="175">
                  <c:v>1445</c:v>
                </c:pt>
                <c:pt idx="176">
                  <c:v>1450</c:v>
                </c:pt>
                <c:pt idx="177">
                  <c:v>1450</c:v>
                </c:pt>
                <c:pt idx="178">
                  <c:v>1475</c:v>
                </c:pt>
                <c:pt idx="179">
                  <c:v>1475</c:v>
                </c:pt>
                <c:pt idx="182">
                  <c:v>1465</c:v>
                </c:pt>
                <c:pt idx="183">
                  <c:v>1390</c:v>
                </c:pt>
                <c:pt idx="184">
                  <c:v>1375</c:v>
                </c:pt>
                <c:pt idx="185">
                  <c:v>1300</c:v>
                </c:pt>
                <c:pt idx="186">
                  <c:v>1300</c:v>
                </c:pt>
                <c:pt idx="187">
                  <c:v>1275</c:v>
                </c:pt>
                <c:pt idx="188">
                  <c:v>1270</c:v>
                </c:pt>
                <c:pt idx="189">
                  <c:v>1280</c:v>
                </c:pt>
                <c:pt idx="190">
                  <c:v>1275</c:v>
                </c:pt>
                <c:pt idx="191">
                  <c:v>1300</c:v>
                </c:pt>
                <c:pt idx="192">
                  <c:v>1325</c:v>
                </c:pt>
                <c:pt idx="193">
                  <c:v>1335</c:v>
                </c:pt>
                <c:pt idx="194">
                  <c:v>1345</c:v>
                </c:pt>
                <c:pt idx="195">
                  <c:v>1335</c:v>
                </c:pt>
                <c:pt idx="196">
                  <c:v>1335</c:v>
                </c:pt>
                <c:pt idx="197">
                  <c:v>1335</c:v>
                </c:pt>
                <c:pt idx="198">
                  <c:v>1350</c:v>
                </c:pt>
                <c:pt idx="199">
                  <c:v>1375</c:v>
                </c:pt>
                <c:pt idx="200">
                  <c:v>1375</c:v>
                </c:pt>
                <c:pt idx="202">
                  <c:v>1350</c:v>
                </c:pt>
                <c:pt idx="204">
                  <c:v>1290</c:v>
                </c:pt>
                <c:pt idx="205">
                  <c:v>1260</c:v>
                </c:pt>
                <c:pt idx="206">
                  <c:v>1255</c:v>
                </c:pt>
                <c:pt idx="207">
                  <c:v>1250</c:v>
                </c:pt>
                <c:pt idx="209">
                  <c:v>1230</c:v>
                </c:pt>
                <c:pt idx="210">
                  <c:v>1230</c:v>
                </c:pt>
                <c:pt idx="211">
                  <c:v>1230</c:v>
                </c:pt>
                <c:pt idx="213">
                  <c:v>1290</c:v>
                </c:pt>
                <c:pt idx="214">
                  <c:v>1300</c:v>
                </c:pt>
                <c:pt idx="215">
                  <c:v>1300</c:v>
                </c:pt>
                <c:pt idx="216">
                  <c:v>1320</c:v>
                </c:pt>
                <c:pt idx="217">
                  <c:v>1360</c:v>
                </c:pt>
                <c:pt idx="218">
                  <c:v>1360</c:v>
                </c:pt>
                <c:pt idx="221">
                  <c:v>1390</c:v>
                </c:pt>
                <c:pt idx="222">
                  <c:v>1382.5</c:v>
                </c:pt>
                <c:pt idx="223">
                  <c:v>1375</c:v>
                </c:pt>
                <c:pt idx="224">
                  <c:v>1325</c:v>
                </c:pt>
                <c:pt idx="225">
                  <c:v>1315</c:v>
                </c:pt>
                <c:pt idx="226">
                  <c:v>1290</c:v>
                </c:pt>
                <c:pt idx="227">
                  <c:v>1385</c:v>
                </c:pt>
                <c:pt idx="232">
                  <c:v>1290</c:v>
                </c:pt>
                <c:pt idx="233">
                  <c:v>1362.5</c:v>
                </c:pt>
                <c:pt idx="235">
                  <c:v>1410</c:v>
                </c:pt>
                <c:pt idx="238">
                  <c:v>1350</c:v>
                </c:pt>
                <c:pt idx="239">
                  <c:v>1350</c:v>
                </c:pt>
                <c:pt idx="240">
                  <c:v>1315</c:v>
                </c:pt>
                <c:pt idx="241">
                  <c:v>1280</c:v>
                </c:pt>
                <c:pt idx="242">
                  <c:v>1280</c:v>
                </c:pt>
                <c:pt idx="243">
                  <c:v>1270</c:v>
                </c:pt>
                <c:pt idx="244">
                  <c:v>1280</c:v>
                </c:pt>
                <c:pt idx="245">
                  <c:v>1255</c:v>
                </c:pt>
                <c:pt idx="247">
                  <c:v>1255</c:v>
                </c:pt>
                <c:pt idx="248">
                  <c:v>1255</c:v>
                </c:pt>
                <c:pt idx="249">
                  <c:v>1240</c:v>
                </c:pt>
                <c:pt idx="250">
                  <c:v>1225</c:v>
                </c:pt>
                <c:pt idx="251">
                  <c:v>1210</c:v>
                </c:pt>
                <c:pt idx="252">
                  <c:v>1190</c:v>
                </c:pt>
                <c:pt idx="254">
                  <c:v>1205</c:v>
                </c:pt>
                <c:pt idx="255">
                  <c:v>1305</c:v>
                </c:pt>
                <c:pt idx="256">
                  <c:v>1275</c:v>
                </c:pt>
                <c:pt idx="258">
                  <c:v>1255</c:v>
                </c:pt>
                <c:pt idx="259">
                  <c:v>1230</c:v>
                </c:pt>
                <c:pt idx="260">
                  <c:v>1265</c:v>
                </c:pt>
                <c:pt idx="261">
                  <c:v>1260</c:v>
                </c:pt>
                <c:pt idx="262">
                  <c:v>1280</c:v>
                </c:pt>
                <c:pt idx="263">
                  <c:v>1280</c:v>
                </c:pt>
                <c:pt idx="264">
                  <c:v>1285</c:v>
                </c:pt>
                <c:pt idx="265">
                  <c:v>1250</c:v>
                </c:pt>
                <c:pt idx="266">
                  <c:v>1250</c:v>
                </c:pt>
                <c:pt idx="267">
                  <c:v>1230</c:v>
                </c:pt>
                <c:pt idx="271">
                  <c:v>1305</c:v>
                </c:pt>
                <c:pt idx="272">
                  <c:v>1310</c:v>
                </c:pt>
                <c:pt idx="273">
                  <c:v>1315</c:v>
                </c:pt>
                <c:pt idx="274">
                  <c:v>1300</c:v>
                </c:pt>
                <c:pt idx="275">
                  <c:v>1245</c:v>
                </c:pt>
                <c:pt idx="276">
                  <c:v>1217.5</c:v>
                </c:pt>
                <c:pt idx="277">
                  <c:v>1220</c:v>
                </c:pt>
                <c:pt idx="278">
                  <c:v>1210</c:v>
                </c:pt>
                <c:pt idx="279">
                  <c:v>1210</c:v>
                </c:pt>
                <c:pt idx="280">
                  <c:v>1200</c:v>
                </c:pt>
                <c:pt idx="281">
                  <c:v>1215</c:v>
                </c:pt>
                <c:pt idx="284">
                  <c:v>1200</c:v>
                </c:pt>
                <c:pt idx="285">
                  <c:v>1220</c:v>
                </c:pt>
                <c:pt idx="286">
                  <c:v>1220</c:v>
                </c:pt>
                <c:pt idx="287">
                  <c:v>1185</c:v>
                </c:pt>
                <c:pt idx="288">
                  <c:v>1185</c:v>
                </c:pt>
                <c:pt idx="289">
                  <c:v>1200</c:v>
                </c:pt>
                <c:pt idx="290">
                  <c:v>1215</c:v>
                </c:pt>
                <c:pt idx="291">
                  <c:v>1190</c:v>
                </c:pt>
                <c:pt idx="292">
                  <c:v>1167.5</c:v>
                </c:pt>
                <c:pt idx="293">
                  <c:v>1160</c:v>
                </c:pt>
                <c:pt idx="294">
                  <c:v>1170</c:v>
                </c:pt>
                <c:pt idx="295">
                  <c:v>1165</c:v>
                </c:pt>
                <c:pt idx="296">
                  <c:v>1185</c:v>
                </c:pt>
                <c:pt idx="297">
                  <c:v>1190</c:v>
                </c:pt>
                <c:pt idx="299">
                  <c:v>1150</c:v>
                </c:pt>
                <c:pt idx="300">
                  <c:v>1160</c:v>
                </c:pt>
                <c:pt idx="301">
                  <c:v>1160</c:v>
                </c:pt>
                <c:pt idx="302">
                  <c:v>1140</c:v>
                </c:pt>
                <c:pt idx="303">
                  <c:v>1180</c:v>
                </c:pt>
                <c:pt idx="304">
                  <c:v>1180</c:v>
                </c:pt>
                <c:pt idx="307">
                  <c:v>1160</c:v>
                </c:pt>
                <c:pt idx="308">
                  <c:v>1160</c:v>
                </c:pt>
                <c:pt idx="309">
                  <c:v>1155</c:v>
                </c:pt>
                <c:pt idx="310">
                  <c:v>1155</c:v>
                </c:pt>
                <c:pt idx="311">
                  <c:v>1140</c:v>
                </c:pt>
                <c:pt idx="312">
                  <c:v>1140</c:v>
                </c:pt>
                <c:pt idx="313">
                  <c:v>1140</c:v>
                </c:pt>
                <c:pt idx="314">
                  <c:v>1150</c:v>
                </c:pt>
                <c:pt idx="315">
                  <c:v>1150</c:v>
                </c:pt>
                <c:pt idx="316">
                  <c:v>1165</c:v>
                </c:pt>
                <c:pt idx="317">
                  <c:v>1170</c:v>
                </c:pt>
                <c:pt idx="318">
                  <c:v>1170</c:v>
                </c:pt>
                <c:pt idx="319">
                  <c:v>1170</c:v>
                </c:pt>
                <c:pt idx="320">
                  <c:v>1170</c:v>
                </c:pt>
                <c:pt idx="321">
                  <c:v>1200</c:v>
                </c:pt>
                <c:pt idx="322">
                  <c:v>1220</c:v>
                </c:pt>
                <c:pt idx="323">
                  <c:v>1240</c:v>
                </c:pt>
                <c:pt idx="326">
                  <c:v>1285</c:v>
                </c:pt>
                <c:pt idx="327">
                  <c:v>1360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D9D-4916-8A5E-CC91FF49DF31}"/>
            </c:ext>
          </c:extLst>
        </c:ser>
        <c:ser>
          <c:idx val="1"/>
          <c:order val="1"/>
          <c:tx>
            <c:strRef>
              <c:f>圖片順序!$AA$1</c:f>
              <c:strCache>
                <c:ptCount val="1"/>
                <c:pt idx="0">
                  <c:v>耐隆66切片(半光)(東北亞CFR)-美元/公噸</c:v>
                </c:pt>
              </c:strCache>
            </c:strRef>
          </c:tx>
          <c:marker>
            <c:symbol val="plus"/>
            <c:size val="6"/>
          </c:marker>
          <c:cat>
            <c:strRef>
              <c:f>圖片順序!$A$606:$A$931</c:f>
              <c:strCache>
                <c:ptCount val="326"/>
                <c:pt idx="0">
                  <c:v> 2019/12/13</c:v>
                </c:pt>
                <c:pt idx="1">
                  <c:v> 2019/12/20</c:v>
                </c:pt>
                <c:pt idx="2">
                  <c:v> 2019/12/27</c:v>
                </c:pt>
                <c:pt idx="3">
                  <c:v>2020/1/3</c:v>
                </c:pt>
                <c:pt idx="4">
                  <c:v>2020/1/10</c:v>
                </c:pt>
                <c:pt idx="5">
                  <c:v>2020/1/17</c:v>
                </c:pt>
                <c:pt idx="6">
                  <c:v>2020/1/24</c:v>
                </c:pt>
                <c:pt idx="7">
                  <c:v>2020/1/31</c:v>
                </c:pt>
                <c:pt idx="8">
                  <c:v>2020/2/7</c:v>
                </c:pt>
                <c:pt idx="9">
                  <c:v>2020/2/14</c:v>
                </c:pt>
                <c:pt idx="10">
                  <c:v>2020/2/21</c:v>
                </c:pt>
                <c:pt idx="11">
                  <c:v>2020/2/28</c:v>
                </c:pt>
                <c:pt idx="12">
                  <c:v>2020/3/6</c:v>
                </c:pt>
                <c:pt idx="13">
                  <c:v>2020/3/13</c:v>
                </c:pt>
                <c:pt idx="14">
                  <c:v>2020/3/20</c:v>
                </c:pt>
                <c:pt idx="15">
                  <c:v>2020/3/27</c:v>
                </c:pt>
                <c:pt idx="16">
                  <c:v>2020/4/3</c:v>
                </c:pt>
                <c:pt idx="17">
                  <c:v>2020/4/10</c:v>
                </c:pt>
                <c:pt idx="18">
                  <c:v>2020/4/17</c:v>
                </c:pt>
                <c:pt idx="19">
                  <c:v>2020/4/24</c:v>
                </c:pt>
                <c:pt idx="20">
                  <c:v>2020/4/30</c:v>
                </c:pt>
                <c:pt idx="21">
                  <c:v>2020/5/8</c:v>
                </c:pt>
                <c:pt idx="22">
                  <c:v>2020/5/15</c:v>
                </c:pt>
                <c:pt idx="23">
                  <c:v>2020/5/22</c:v>
                </c:pt>
                <c:pt idx="24">
                  <c:v>2020/5/29</c:v>
                </c:pt>
                <c:pt idx="25">
                  <c:v>2020/6/5</c:v>
                </c:pt>
                <c:pt idx="26">
                  <c:v>2020/6/12</c:v>
                </c:pt>
                <c:pt idx="27">
                  <c:v>2020/6/19</c:v>
                </c:pt>
                <c:pt idx="28">
                  <c:v>2020/6/26</c:v>
                </c:pt>
                <c:pt idx="29">
                  <c:v>2020/7/3</c:v>
                </c:pt>
                <c:pt idx="30">
                  <c:v>2020/7/10</c:v>
                </c:pt>
                <c:pt idx="31">
                  <c:v>2020/7/17</c:v>
                </c:pt>
                <c:pt idx="32">
                  <c:v>2020/7/24</c:v>
                </c:pt>
                <c:pt idx="33">
                  <c:v>2020/7/31</c:v>
                </c:pt>
                <c:pt idx="34">
                  <c:v>2020/8/7</c:v>
                </c:pt>
                <c:pt idx="35">
                  <c:v>2020/8/14</c:v>
                </c:pt>
                <c:pt idx="36">
                  <c:v>2020/8/21</c:v>
                </c:pt>
                <c:pt idx="37">
                  <c:v>2020/8/28</c:v>
                </c:pt>
                <c:pt idx="38">
                  <c:v>2020/9/4</c:v>
                </c:pt>
                <c:pt idx="39">
                  <c:v>2020/9/11</c:v>
                </c:pt>
                <c:pt idx="40">
                  <c:v>2020/9/18</c:v>
                </c:pt>
                <c:pt idx="41">
                  <c:v>2020/9/25</c:v>
                </c:pt>
                <c:pt idx="42">
                  <c:v>2020/10/2</c:v>
                </c:pt>
                <c:pt idx="43">
                  <c:v>2020/10/9</c:v>
                </c:pt>
                <c:pt idx="44">
                  <c:v>2020/10/16</c:v>
                </c:pt>
                <c:pt idx="45">
                  <c:v>2020/10/23</c:v>
                </c:pt>
                <c:pt idx="46">
                  <c:v>2020/10/30</c:v>
                </c:pt>
                <c:pt idx="47">
                  <c:v>2020/11/6</c:v>
                </c:pt>
                <c:pt idx="48">
                  <c:v>2020/11/13</c:v>
                </c:pt>
                <c:pt idx="49">
                  <c:v>2020/11/20</c:v>
                </c:pt>
                <c:pt idx="50">
                  <c:v>2020/11/27</c:v>
                </c:pt>
                <c:pt idx="51">
                  <c:v>2020/12/4</c:v>
                </c:pt>
                <c:pt idx="52">
                  <c:v>2020/12/11</c:v>
                </c:pt>
                <c:pt idx="53">
                  <c:v>2020/12/18</c:v>
                </c:pt>
                <c:pt idx="54">
                  <c:v>2020/12/25</c:v>
                </c:pt>
                <c:pt idx="55">
                  <c:v>2020/12/31</c:v>
                </c:pt>
                <c:pt idx="56">
                  <c:v>2021/1/8</c:v>
                </c:pt>
                <c:pt idx="57">
                  <c:v>2021/1/15</c:v>
                </c:pt>
                <c:pt idx="58">
                  <c:v>2021/1/22</c:v>
                </c:pt>
                <c:pt idx="59">
                  <c:v>2021/1/29</c:v>
                </c:pt>
                <c:pt idx="60">
                  <c:v>2021/2/5</c:v>
                </c:pt>
                <c:pt idx="61">
                  <c:v>2021/2/12</c:v>
                </c:pt>
                <c:pt idx="62">
                  <c:v>2021/2/19</c:v>
                </c:pt>
                <c:pt idx="63">
                  <c:v>2021/2/26</c:v>
                </c:pt>
                <c:pt idx="64">
                  <c:v>2021/3/5</c:v>
                </c:pt>
                <c:pt idx="65">
                  <c:v>2021/3/12</c:v>
                </c:pt>
                <c:pt idx="66">
                  <c:v>2021/3/19</c:v>
                </c:pt>
                <c:pt idx="67">
                  <c:v>2021/3/26</c:v>
                </c:pt>
                <c:pt idx="68">
                  <c:v>2021/4/2</c:v>
                </c:pt>
                <c:pt idx="69">
                  <c:v>2021/4/9</c:v>
                </c:pt>
                <c:pt idx="70">
                  <c:v>2021/4/16</c:v>
                </c:pt>
                <c:pt idx="71">
                  <c:v>2021/4/23</c:v>
                </c:pt>
                <c:pt idx="72">
                  <c:v>2021/4/30</c:v>
                </c:pt>
                <c:pt idx="73">
                  <c:v>2021/5/7</c:v>
                </c:pt>
                <c:pt idx="74">
                  <c:v>2021/5/14</c:v>
                </c:pt>
                <c:pt idx="75">
                  <c:v>2021/5/21</c:v>
                </c:pt>
                <c:pt idx="76">
                  <c:v>2021/5/28</c:v>
                </c:pt>
                <c:pt idx="77">
                  <c:v>2021/6/4</c:v>
                </c:pt>
                <c:pt idx="78">
                  <c:v>2021/6/11</c:v>
                </c:pt>
                <c:pt idx="79">
                  <c:v>2021/6/18</c:v>
                </c:pt>
                <c:pt idx="80">
                  <c:v>2021/6/25</c:v>
                </c:pt>
                <c:pt idx="81">
                  <c:v>2021/7/2</c:v>
                </c:pt>
                <c:pt idx="82">
                  <c:v>2021/7/9</c:v>
                </c:pt>
                <c:pt idx="83">
                  <c:v>2021/7/16</c:v>
                </c:pt>
                <c:pt idx="84">
                  <c:v>2021/7/23</c:v>
                </c:pt>
                <c:pt idx="85">
                  <c:v>2021/7/30</c:v>
                </c:pt>
                <c:pt idx="86">
                  <c:v>2021/8/6</c:v>
                </c:pt>
                <c:pt idx="87">
                  <c:v>2021/8/13</c:v>
                </c:pt>
                <c:pt idx="88">
                  <c:v>2021/8/20</c:v>
                </c:pt>
                <c:pt idx="89">
                  <c:v>2021/8/27</c:v>
                </c:pt>
                <c:pt idx="90">
                  <c:v>2021/9/3</c:v>
                </c:pt>
                <c:pt idx="91">
                  <c:v>2021/9/10</c:v>
                </c:pt>
                <c:pt idx="92">
                  <c:v>2021/9/17</c:v>
                </c:pt>
                <c:pt idx="93">
                  <c:v>2021/9/24</c:v>
                </c:pt>
                <c:pt idx="94">
                  <c:v>2021/10/1</c:v>
                </c:pt>
                <c:pt idx="95">
                  <c:v>2021/10/8</c:v>
                </c:pt>
                <c:pt idx="96">
                  <c:v>2021/10/15</c:v>
                </c:pt>
                <c:pt idx="97">
                  <c:v>2021/10/22</c:v>
                </c:pt>
                <c:pt idx="98">
                  <c:v>2021/10/29</c:v>
                </c:pt>
                <c:pt idx="99">
                  <c:v>2021/11/5</c:v>
                </c:pt>
                <c:pt idx="100">
                  <c:v>2021/11/12</c:v>
                </c:pt>
                <c:pt idx="101">
                  <c:v>2021/11/19</c:v>
                </c:pt>
                <c:pt idx="102">
                  <c:v>2021/11/26</c:v>
                </c:pt>
                <c:pt idx="103">
                  <c:v>2021/12/3</c:v>
                </c:pt>
                <c:pt idx="104">
                  <c:v>2021/12/10</c:v>
                </c:pt>
                <c:pt idx="105">
                  <c:v>2021/12/17</c:v>
                </c:pt>
                <c:pt idx="106">
                  <c:v>2021/12/24</c:v>
                </c:pt>
                <c:pt idx="107">
                  <c:v>2021/12/31</c:v>
                </c:pt>
                <c:pt idx="108">
                  <c:v>2022/1/7</c:v>
                </c:pt>
                <c:pt idx="109">
                  <c:v>2022/1/14</c:v>
                </c:pt>
                <c:pt idx="110">
                  <c:v>2022/1/21</c:v>
                </c:pt>
                <c:pt idx="111">
                  <c:v>2022/1/28</c:v>
                </c:pt>
                <c:pt idx="112">
                  <c:v>2022/2/4</c:v>
                </c:pt>
                <c:pt idx="113">
                  <c:v>2022/2/11</c:v>
                </c:pt>
                <c:pt idx="114">
                  <c:v>2022/2/18</c:v>
                </c:pt>
                <c:pt idx="115">
                  <c:v>2022/2/25</c:v>
                </c:pt>
                <c:pt idx="116">
                  <c:v>2022/3/4</c:v>
                </c:pt>
                <c:pt idx="117">
                  <c:v>2022/3/11</c:v>
                </c:pt>
                <c:pt idx="118">
                  <c:v>2022/3/18</c:v>
                </c:pt>
                <c:pt idx="119">
                  <c:v>2022/3/25</c:v>
                </c:pt>
                <c:pt idx="120">
                  <c:v>2022/4/1</c:v>
                </c:pt>
                <c:pt idx="121">
                  <c:v>2022/4/8</c:v>
                </c:pt>
                <c:pt idx="122">
                  <c:v>2022/4/15</c:v>
                </c:pt>
                <c:pt idx="123">
                  <c:v>2022/4/22</c:v>
                </c:pt>
                <c:pt idx="124">
                  <c:v>2022/4/29</c:v>
                </c:pt>
                <c:pt idx="125">
                  <c:v>2022/5/6</c:v>
                </c:pt>
                <c:pt idx="126">
                  <c:v>2022/5/13</c:v>
                </c:pt>
                <c:pt idx="127">
                  <c:v>2022/5/20</c:v>
                </c:pt>
                <c:pt idx="128">
                  <c:v>2022/5/27</c:v>
                </c:pt>
                <c:pt idx="129">
                  <c:v>2022/6/3</c:v>
                </c:pt>
                <c:pt idx="130">
                  <c:v>2022/6/10</c:v>
                </c:pt>
                <c:pt idx="131">
                  <c:v>2022/6/17</c:v>
                </c:pt>
                <c:pt idx="132">
                  <c:v>2022/6/24</c:v>
                </c:pt>
                <c:pt idx="133">
                  <c:v>2022/7/1</c:v>
                </c:pt>
                <c:pt idx="134">
                  <c:v>2022/7/8</c:v>
                </c:pt>
                <c:pt idx="135">
                  <c:v>2022/7/15</c:v>
                </c:pt>
                <c:pt idx="136">
                  <c:v>2022/7/22</c:v>
                </c:pt>
                <c:pt idx="137">
                  <c:v>2022/7/29</c:v>
                </c:pt>
                <c:pt idx="138">
                  <c:v>2022/8/5</c:v>
                </c:pt>
                <c:pt idx="139">
                  <c:v>2022/8/12</c:v>
                </c:pt>
                <c:pt idx="140">
                  <c:v>2022/8/19</c:v>
                </c:pt>
                <c:pt idx="141">
                  <c:v>2022/8/26</c:v>
                </c:pt>
                <c:pt idx="142">
                  <c:v>2022/9/2</c:v>
                </c:pt>
                <c:pt idx="143">
                  <c:v>2022/9/9</c:v>
                </c:pt>
                <c:pt idx="144">
                  <c:v>2022/9/16</c:v>
                </c:pt>
                <c:pt idx="145">
                  <c:v>2022/9/23</c:v>
                </c:pt>
                <c:pt idx="146">
                  <c:v>2022/9/30</c:v>
                </c:pt>
                <c:pt idx="147">
                  <c:v>2022/10/7</c:v>
                </c:pt>
                <c:pt idx="148">
                  <c:v>2022/10/14</c:v>
                </c:pt>
                <c:pt idx="149">
                  <c:v>2022/10/21</c:v>
                </c:pt>
                <c:pt idx="150">
                  <c:v>2022/10/28</c:v>
                </c:pt>
                <c:pt idx="151">
                  <c:v>2022/11/4</c:v>
                </c:pt>
                <c:pt idx="152">
                  <c:v>2022/11/11</c:v>
                </c:pt>
                <c:pt idx="153">
                  <c:v>2022/11/18</c:v>
                </c:pt>
                <c:pt idx="154">
                  <c:v>2022/11/25</c:v>
                </c:pt>
                <c:pt idx="155">
                  <c:v>2022/12/2</c:v>
                </c:pt>
                <c:pt idx="156">
                  <c:v>2022/12/9</c:v>
                </c:pt>
                <c:pt idx="157">
                  <c:v>2022/12/16</c:v>
                </c:pt>
                <c:pt idx="158">
                  <c:v>2022/12/23</c:v>
                </c:pt>
                <c:pt idx="159">
                  <c:v>2022/12/30</c:v>
                </c:pt>
                <c:pt idx="160">
                  <c:v>2023/1/6</c:v>
                </c:pt>
                <c:pt idx="161">
                  <c:v>2023/1/13</c:v>
                </c:pt>
                <c:pt idx="162">
                  <c:v>2023/1/20</c:v>
                </c:pt>
                <c:pt idx="163">
                  <c:v>2023/1/27</c:v>
                </c:pt>
                <c:pt idx="164">
                  <c:v>2023/2/3</c:v>
                </c:pt>
                <c:pt idx="165">
                  <c:v>2023/2/10</c:v>
                </c:pt>
                <c:pt idx="166">
                  <c:v>2023/2/17</c:v>
                </c:pt>
                <c:pt idx="167">
                  <c:v>2023/2/24</c:v>
                </c:pt>
                <c:pt idx="168">
                  <c:v>2023/3/3</c:v>
                </c:pt>
                <c:pt idx="169">
                  <c:v>2023/3/10</c:v>
                </c:pt>
                <c:pt idx="170">
                  <c:v>2023/3/17</c:v>
                </c:pt>
                <c:pt idx="171">
                  <c:v>2023/3/24</c:v>
                </c:pt>
                <c:pt idx="172">
                  <c:v>2023/3/31</c:v>
                </c:pt>
                <c:pt idx="173">
                  <c:v>2023/4/7</c:v>
                </c:pt>
                <c:pt idx="174">
                  <c:v>2023/4/14</c:v>
                </c:pt>
                <c:pt idx="175">
                  <c:v>2023/4/21</c:v>
                </c:pt>
                <c:pt idx="176">
                  <c:v>2023/4/28</c:v>
                </c:pt>
                <c:pt idx="177">
                  <c:v>2023/5/5</c:v>
                </c:pt>
                <c:pt idx="178">
                  <c:v>2023/5/12</c:v>
                </c:pt>
                <c:pt idx="179">
                  <c:v>2023/5/19</c:v>
                </c:pt>
                <c:pt idx="180">
                  <c:v>2023/5/26</c:v>
                </c:pt>
                <c:pt idx="181">
                  <c:v>2023/6/2</c:v>
                </c:pt>
                <c:pt idx="182">
                  <c:v>2023/6/9</c:v>
                </c:pt>
                <c:pt idx="183">
                  <c:v>2023/6/16</c:v>
                </c:pt>
                <c:pt idx="184">
                  <c:v>2023/6/23</c:v>
                </c:pt>
                <c:pt idx="185">
                  <c:v>2023/6/30</c:v>
                </c:pt>
                <c:pt idx="186">
                  <c:v>2023/7/7</c:v>
                </c:pt>
                <c:pt idx="187">
                  <c:v>2023/7/14</c:v>
                </c:pt>
                <c:pt idx="188">
                  <c:v>2023/7/21</c:v>
                </c:pt>
                <c:pt idx="189">
                  <c:v>2023/7/28</c:v>
                </c:pt>
                <c:pt idx="190">
                  <c:v>2023/8/4</c:v>
                </c:pt>
                <c:pt idx="191">
                  <c:v>2023/8/11</c:v>
                </c:pt>
                <c:pt idx="192">
                  <c:v>2023/8/18</c:v>
                </c:pt>
                <c:pt idx="193">
                  <c:v>2023/8/25</c:v>
                </c:pt>
                <c:pt idx="194">
                  <c:v>2023/9/1</c:v>
                </c:pt>
                <c:pt idx="195">
                  <c:v>2023/9/8</c:v>
                </c:pt>
                <c:pt idx="196">
                  <c:v>2023/9/15</c:v>
                </c:pt>
                <c:pt idx="197">
                  <c:v>2023/9/22</c:v>
                </c:pt>
                <c:pt idx="198">
                  <c:v>2023/9/29</c:v>
                </c:pt>
                <c:pt idx="199">
                  <c:v>2023/10/6</c:v>
                </c:pt>
                <c:pt idx="200">
                  <c:v>2023/10/13</c:v>
                </c:pt>
                <c:pt idx="201">
                  <c:v>2023/10/20</c:v>
                </c:pt>
                <c:pt idx="202">
                  <c:v>2023/10/27</c:v>
                </c:pt>
                <c:pt idx="203">
                  <c:v>2023/11/3</c:v>
                </c:pt>
                <c:pt idx="204">
                  <c:v>2023/11/10</c:v>
                </c:pt>
                <c:pt idx="205">
                  <c:v>2023/11/17</c:v>
                </c:pt>
                <c:pt idx="206">
                  <c:v>2023/11/24</c:v>
                </c:pt>
                <c:pt idx="207">
                  <c:v>2023/12/1</c:v>
                </c:pt>
                <c:pt idx="208">
                  <c:v>2023/12/8</c:v>
                </c:pt>
                <c:pt idx="209">
                  <c:v>2023/12/15</c:v>
                </c:pt>
                <c:pt idx="210">
                  <c:v>2023/12/22</c:v>
                </c:pt>
                <c:pt idx="211">
                  <c:v>2023/12/29</c:v>
                </c:pt>
                <c:pt idx="212">
                  <c:v>2024/1/5</c:v>
                </c:pt>
                <c:pt idx="213">
                  <c:v>2024/1/12</c:v>
                </c:pt>
                <c:pt idx="214">
                  <c:v>2024/1/19</c:v>
                </c:pt>
                <c:pt idx="215">
                  <c:v>2024/1/26</c:v>
                </c:pt>
                <c:pt idx="216">
                  <c:v>2024/2/2</c:v>
                </c:pt>
                <c:pt idx="217">
                  <c:v>2024/2/9</c:v>
                </c:pt>
                <c:pt idx="218">
                  <c:v>2024/2/16</c:v>
                </c:pt>
                <c:pt idx="219">
                  <c:v>2024/2/23</c:v>
                </c:pt>
                <c:pt idx="220">
                  <c:v>2024/3/1</c:v>
                </c:pt>
                <c:pt idx="221">
                  <c:v>2024/3/8</c:v>
                </c:pt>
                <c:pt idx="222">
                  <c:v>2024/3/15</c:v>
                </c:pt>
                <c:pt idx="223">
                  <c:v>2024/3/22</c:v>
                </c:pt>
                <c:pt idx="224">
                  <c:v>2024/3/29</c:v>
                </c:pt>
                <c:pt idx="225">
                  <c:v>2024/4/5</c:v>
                </c:pt>
                <c:pt idx="226">
                  <c:v>2024/4/12</c:v>
                </c:pt>
                <c:pt idx="227">
                  <c:v>2024/4/19</c:v>
                </c:pt>
                <c:pt idx="228">
                  <c:v>2024/4/26</c:v>
                </c:pt>
                <c:pt idx="229">
                  <c:v>2024/5/3</c:v>
                </c:pt>
                <c:pt idx="230">
                  <c:v>2024/5/10</c:v>
                </c:pt>
                <c:pt idx="231">
                  <c:v>2024/5/17</c:v>
                </c:pt>
                <c:pt idx="232">
                  <c:v>2024/5/24</c:v>
                </c:pt>
                <c:pt idx="233">
                  <c:v>2024/5/31</c:v>
                </c:pt>
                <c:pt idx="234">
                  <c:v>2024/6/7</c:v>
                </c:pt>
                <c:pt idx="235">
                  <c:v>2024/6/14</c:v>
                </c:pt>
                <c:pt idx="236">
                  <c:v>2024/6/21</c:v>
                </c:pt>
                <c:pt idx="237">
                  <c:v>2024/6/28</c:v>
                </c:pt>
                <c:pt idx="238">
                  <c:v>2024/7/5</c:v>
                </c:pt>
                <c:pt idx="239">
                  <c:v>2024/7/12</c:v>
                </c:pt>
                <c:pt idx="240">
                  <c:v>2024/7/19</c:v>
                </c:pt>
                <c:pt idx="241">
                  <c:v>2024/7/26</c:v>
                </c:pt>
                <c:pt idx="242">
                  <c:v>2024/8/2</c:v>
                </c:pt>
                <c:pt idx="243">
                  <c:v>2024/8/9</c:v>
                </c:pt>
                <c:pt idx="244">
                  <c:v>2024/8/16</c:v>
                </c:pt>
                <c:pt idx="245">
                  <c:v>2024/8/23</c:v>
                </c:pt>
                <c:pt idx="246">
                  <c:v>2024/8/30</c:v>
                </c:pt>
                <c:pt idx="247">
                  <c:v>2024/9/6</c:v>
                </c:pt>
                <c:pt idx="248">
                  <c:v>2024/9/13</c:v>
                </c:pt>
                <c:pt idx="249">
                  <c:v>2024/9/20</c:v>
                </c:pt>
                <c:pt idx="250">
                  <c:v>2024/9/27</c:v>
                </c:pt>
                <c:pt idx="251">
                  <c:v>2024/10/4</c:v>
                </c:pt>
                <c:pt idx="252">
                  <c:v>2024/10/11</c:v>
                </c:pt>
                <c:pt idx="253">
                  <c:v>2024/10/18</c:v>
                </c:pt>
                <c:pt idx="254">
                  <c:v>2024/10/25</c:v>
                </c:pt>
                <c:pt idx="255">
                  <c:v>2024/11/1</c:v>
                </c:pt>
                <c:pt idx="256">
                  <c:v>2024/11/8</c:v>
                </c:pt>
                <c:pt idx="257">
                  <c:v>2024/11/15</c:v>
                </c:pt>
                <c:pt idx="258">
                  <c:v>2024/11/22</c:v>
                </c:pt>
                <c:pt idx="259">
                  <c:v>2024/11/29</c:v>
                </c:pt>
                <c:pt idx="260">
                  <c:v>2024/12/6</c:v>
                </c:pt>
                <c:pt idx="261">
                  <c:v>2024/12/13</c:v>
                </c:pt>
                <c:pt idx="262">
                  <c:v>2024/12/20</c:v>
                </c:pt>
                <c:pt idx="263">
                  <c:v>2024/12/27</c:v>
                </c:pt>
                <c:pt idx="264">
                  <c:v>2025/1/3</c:v>
                </c:pt>
                <c:pt idx="265">
                  <c:v>2025/1/10</c:v>
                </c:pt>
                <c:pt idx="266">
                  <c:v>2025/1/17</c:v>
                </c:pt>
                <c:pt idx="267">
                  <c:v>2025/1/24</c:v>
                </c:pt>
                <c:pt idx="268">
                  <c:v>2025/1/31</c:v>
                </c:pt>
                <c:pt idx="269">
                  <c:v>2025/2/7</c:v>
                </c:pt>
                <c:pt idx="270">
                  <c:v>2025/2/14</c:v>
                </c:pt>
                <c:pt idx="271">
                  <c:v>2025/2/21</c:v>
                </c:pt>
                <c:pt idx="272">
                  <c:v>2025/2/28</c:v>
                </c:pt>
                <c:pt idx="273">
                  <c:v>2025/3/7</c:v>
                </c:pt>
                <c:pt idx="274">
                  <c:v>2025/3/14</c:v>
                </c:pt>
                <c:pt idx="275">
                  <c:v>2025/3/21</c:v>
                </c:pt>
                <c:pt idx="276">
                  <c:v>2025/3/28</c:v>
                </c:pt>
                <c:pt idx="277">
                  <c:v>2025/4/4</c:v>
                </c:pt>
                <c:pt idx="278">
                  <c:v>2025/4/11</c:v>
                </c:pt>
                <c:pt idx="279">
                  <c:v>2025/4/18</c:v>
                </c:pt>
                <c:pt idx="280">
                  <c:v>2025/4/25</c:v>
                </c:pt>
                <c:pt idx="281">
                  <c:v>2025/5/2</c:v>
                </c:pt>
                <c:pt idx="282">
                  <c:v>2025/5/9</c:v>
                </c:pt>
                <c:pt idx="283">
                  <c:v>2025/5/16</c:v>
                </c:pt>
                <c:pt idx="284">
                  <c:v>2025/5/23</c:v>
                </c:pt>
                <c:pt idx="285">
                  <c:v>2025/5/30</c:v>
                </c:pt>
                <c:pt idx="286">
                  <c:v>2025/6/6</c:v>
                </c:pt>
                <c:pt idx="287">
                  <c:v>2025/6/13</c:v>
                </c:pt>
                <c:pt idx="288">
                  <c:v>2025/6/20</c:v>
                </c:pt>
                <c:pt idx="289">
                  <c:v>2025/6/27</c:v>
                </c:pt>
                <c:pt idx="290">
                  <c:v>2025/7/4</c:v>
                </c:pt>
                <c:pt idx="291">
                  <c:v>2025/7/11</c:v>
                </c:pt>
                <c:pt idx="292">
                  <c:v>2025/7/18</c:v>
                </c:pt>
                <c:pt idx="293">
                  <c:v>2025/7/25</c:v>
                </c:pt>
                <c:pt idx="294">
                  <c:v>2025/8/1</c:v>
                </c:pt>
                <c:pt idx="295">
                  <c:v>2025/8/8</c:v>
                </c:pt>
                <c:pt idx="296">
                  <c:v>2025/8/15</c:v>
                </c:pt>
                <c:pt idx="297">
                  <c:v>2025/8/22</c:v>
                </c:pt>
                <c:pt idx="298">
                  <c:v>2025/8/29</c:v>
                </c:pt>
                <c:pt idx="299">
                  <c:v>2025/9/5</c:v>
                </c:pt>
                <c:pt idx="300">
                  <c:v>2025/9/12</c:v>
                </c:pt>
                <c:pt idx="301">
                  <c:v>2025/9/19</c:v>
                </c:pt>
                <c:pt idx="302">
                  <c:v>2025/9/26</c:v>
                </c:pt>
                <c:pt idx="303">
                  <c:v>2025/10/3</c:v>
                </c:pt>
                <c:pt idx="304">
                  <c:v>2025/10/10</c:v>
                </c:pt>
                <c:pt idx="305">
                  <c:v>2025/10/17</c:v>
                </c:pt>
                <c:pt idx="306">
                  <c:v>2025/10/24</c:v>
                </c:pt>
                <c:pt idx="307">
                  <c:v>2025/10/31</c:v>
                </c:pt>
                <c:pt idx="308">
                  <c:v>2025/11/7</c:v>
                </c:pt>
                <c:pt idx="309">
                  <c:v>2025/11/14</c:v>
                </c:pt>
                <c:pt idx="310">
                  <c:v>2025/11/21</c:v>
                </c:pt>
                <c:pt idx="311">
                  <c:v>2025/11/28</c:v>
                </c:pt>
                <c:pt idx="312">
                  <c:v>2025/12/5</c:v>
                </c:pt>
                <c:pt idx="313">
                  <c:v>2025/12/12</c:v>
                </c:pt>
                <c:pt idx="314">
                  <c:v>2025/12/19</c:v>
                </c:pt>
                <c:pt idx="315">
                  <c:v>2025/12/26</c:v>
                </c:pt>
                <c:pt idx="316">
                  <c:v>2026/1/2</c:v>
                </c:pt>
                <c:pt idx="317">
                  <c:v>2026/1/9</c:v>
                </c:pt>
                <c:pt idx="318">
                  <c:v>2026/1/16</c:v>
                </c:pt>
                <c:pt idx="319">
                  <c:v>2026/1/23</c:v>
                </c:pt>
                <c:pt idx="320">
                  <c:v>2026/1/30</c:v>
                </c:pt>
                <c:pt idx="321">
                  <c:v>2026/2/6</c:v>
                </c:pt>
                <c:pt idx="322">
                  <c:v>2026/2/13</c:v>
                </c:pt>
                <c:pt idx="323">
                  <c:v>2026/2/20</c:v>
                </c:pt>
                <c:pt idx="324">
                  <c:v>2026/2/27</c:v>
                </c:pt>
                <c:pt idx="325">
                  <c:v>2026/3/6</c:v>
                </c:pt>
              </c:strCache>
            </c:strRef>
          </c:cat>
          <c:val>
            <c:numRef>
              <c:f>圖片順序!$AA$604:$AA$931</c:f>
              <c:numCache>
                <c:formatCode>#,##0_ ;[Red]\-#,##0\ </c:formatCode>
                <c:ptCount val="328"/>
                <c:pt idx="0">
                  <c:v>2725</c:v>
                </c:pt>
                <c:pt idx="1">
                  <c:v>2725</c:v>
                </c:pt>
                <c:pt idx="2">
                  <c:v>2700</c:v>
                </c:pt>
                <c:pt idx="3">
                  <c:v>2725</c:v>
                </c:pt>
                <c:pt idx="4">
                  <c:v>2725</c:v>
                </c:pt>
                <c:pt idx="5">
                  <c:v>2725</c:v>
                </c:pt>
                <c:pt idx="6">
                  <c:v>2725</c:v>
                </c:pt>
                <c:pt idx="7">
                  <c:v>2725</c:v>
                </c:pt>
                <c:pt idx="10">
                  <c:v>2725</c:v>
                </c:pt>
                <c:pt idx="11">
                  <c:v>2725</c:v>
                </c:pt>
                <c:pt idx="12">
                  <c:v>2675</c:v>
                </c:pt>
                <c:pt idx="13">
                  <c:v>2675</c:v>
                </c:pt>
                <c:pt idx="14">
                  <c:v>2675</c:v>
                </c:pt>
                <c:pt idx="15">
                  <c:v>2650</c:v>
                </c:pt>
                <c:pt idx="16">
                  <c:v>2650</c:v>
                </c:pt>
                <c:pt idx="17">
                  <c:v>2650</c:v>
                </c:pt>
                <c:pt idx="18">
                  <c:v>2575</c:v>
                </c:pt>
                <c:pt idx="19">
                  <c:v>2575</c:v>
                </c:pt>
                <c:pt idx="20">
                  <c:v>2575</c:v>
                </c:pt>
                <c:pt idx="21">
                  <c:v>2525</c:v>
                </c:pt>
                <c:pt idx="22">
                  <c:v>2525</c:v>
                </c:pt>
                <c:pt idx="23">
                  <c:v>2525</c:v>
                </c:pt>
                <c:pt idx="24">
                  <c:v>2500</c:v>
                </c:pt>
                <c:pt idx="25">
                  <c:v>2375</c:v>
                </c:pt>
                <c:pt idx="26">
                  <c:v>2375</c:v>
                </c:pt>
                <c:pt idx="27">
                  <c:v>2375</c:v>
                </c:pt>
                <c:pt idx="28">
                  <c:v>2375</c:v>
                </c:pt>
                <c:pt idx="29">
                  <c:v>2100</c:v>
                </c:pt>
                <c:pt idx="30">
                  <c:v>2100</c:v>
                </c:pt>
                <c:pt idx="31">
                  <c:v>2100</c:v>
                </c:pt>
                <c:pt idx="32">
                  <c:v>2100</c:v>
                </c:pt>
                <c:pt idx="33">
                  <c:v>2100</c:v>
                </c:pt>
                <c:pt idx="34">
                  <c:v>2050</c:v>
                </c:pt>
                <c:pt idx="35">
                  <c:v>2050</c:v>
                </c:pt>
                <c:pt idx="36">
                  <c:v>2050</c:v>
                </c:pt>
                <c:pt idx="37">
                  <c:v>2050</c:v>
                </c:pt>
                <c:pt idx="38">
                  <c:v>2075</c:v>
                </c:pt>
                <c:pt idx="39">
                  <c:v>2075</c:v>
                </c:pt>
                <c:pt idx="40">
                  <c:v>2100</c:v>
                </c:pt>
                <c:pt idx="41">
                  <c:v>2150</c:v>
                </c:pt>
                <c:pt idx="42">
                  <c:v>2225</c:v>
                </c:pt>
                <c:pt idx="43">
                  <c:v>2275</c:v>
                </c:pt>
                <c:pt idx="45">
                  <c:v>2325</c:v>
                </c:pt>
                <c:pt idx="46">
                  <c:v>2400</c:v>
                </c:pt>
                <c:pt idx="47">
                  <c:v>2525</c:v>
                </c:pt>
                <c:pt idx="48">
                  <c:v>2550</c:v>
                </c:pt>
                <c:pt idx="49">
                  <c:v>2750</c:v>
                </c:pt>
                <c:pt idx="50">
                  <c:v>2875</c:v>
                </c:pt>
                <c:pt idx="51">
                  <c:v>2950</c:v>
                </c:pt>
                <c:pt idx="52">
                  <c:v>3000</c:v>
                </c:pt>
                <c:pt idx="53">
                  <c:v>3100</c:v>
                </c:pt>
                <c:pt idx="54">
                  <c:v>3350</c:v>
                </c:pt>
                <c:pt idx="55">
                  <c:v>3350</c:v>
                </c:pt>
                <c:pt idx="56">
                  <c:v>3450</c:v>
                </c:pt>
                <c:pt idx="57">
                  <c:v>3450</c:v>
                </c:pt>
                <c:pt idx="58">
                  <c:v>3600</c:v>
                </c:pt>
                <c:pt idx="59">
                  <c:v>3800</c:v>
                </c:pt>
                <c:pt idx="60">
                  <c:v>3750</c:v>
                </c:pt>
                <c:pt idx="61">
                  <c:v>3750</c:v>
                </c:pt>
                <c:pt idx="62">
                  <c:v>3750</c:v>
                </c:pt>
                <c:pt idx="64">
                  <c:v>3900</c:v>
                </c:pt>
                <c:pt idx="65">
                  <c:v>4050</c:v>
                </c:pt>
                <c:pt idx="66">
                  <c:v>4150</c:v>
                </c:pt>
                <c:pt idx="67">
                  <c:v>4400</c:v>
                </c:pt>
                <c:pt idx="68">
                  <c:v>4900</c:v>
                </c:pt>
                <c:pt idx="69">
                  <c:v>5000</c:v>
                </c:pt>
                <c:pt idx="70">
                  <c:v>5100</c:v>
                </c:pt>
                <c:pt idx="71">
                  <c:v>5350</c:v>
                </c:pt>
                <c:pt idx="72">
                  <c:v>5350</c:v>
                </c:pt>
                <c:pt idx="73">
                  <c:v>5650</c:v>
                </c:pt>
                <c:pt idx="74">
                  <c:v>5650</c:v>
                </c:pt>
                <c:pt idx="75">
                  <c:v>5650</c:v>
                </c:pt>
                <c:pt idx="76">
                  <c:v>5650</c:v>
                </c:pt>
                <c:pt idx="77">
                  <c:v>5650</c:v>
                </c:pt>
                <c:pt idx="78">
                  <c:v>5650</c:v>
                </c:pt>
                <c:pt idx="79">
                  <c:v>5600</c:v>
                </c:pt>
                <c:pt idx="80">
                  <c:v>5600</c:v>
                </c:pt>
                <c:pt idx="81">
                  <c:v>5550</c:v>
                </c:pt>
                <c:pt idx="82">
                  <c:v>5650</c:v>
                </c:pt>
                <c:pt idx="83">
                  <c:v>5650</c:v>
                </c:pt>
                <c:pt idx="84">
                  <c:v>5650</c:v>
                </c:pt>
                <c:pt idx="85">
                  <c:v>5650</c:v>
                </c:pt>
                <c:pt idx="86">
                  <c:v>5500</c:v>
                </c:pt>
                <c:pt idx="87">
                  <c:v>5500</c:v>
                </c:pt>
                <c:pt idx="88">
                  <c:v>5500</c:v>
                </c:pt>
                <c:pt idx="89">
                  <c:v>5500</c:v>
                </c:pt>
                <c:pt idx="90">
                  <c:v>5500</c:v>
                </c:pt>
                <c:pt idx="92">
                  <c:v>5500</c:v>
                </c:pt>
                <c:pt idx="93">
                  <c:v>5500</c:v>
                </c:pt>
                <c:pt idx="94">
                  <c:v>5500</c:v>
                </c:pt>
                <c:pt idx="95">
                  <c:v>5500</c:v>
                </c:pt>
                <c:pt idx="96">
                  <c:v>5600</c:v>
                </c:pt>
                <c:pt idx="98">
                  <c:v>5650</c:v>
                </c:pt>
                <c:pt idx="99">
                  <c:v>5650</c:v>
                </c:pt>
                <c:pt idx="100">
                  <c:v>5650</c:v>
                </c:pt>
                <c:pt idx="101">
                  <c:v>5650</c:v>
                </c:pt>
                <c:pt idx="102">
                  <c:v>5650</c:v>
                </c:pt>
                <c:pt idx="103">
                  <c:v>5650</c:v>
                </c:pt>
                <c:pt idx="104">
                  <c:v>5650</c:v>
                </c:pt>
                <c:pt idx="105">
                  <c:v>5650</c:v>
                </c:pt>
                <c:pt idx="106">
                  <c:v>5650</c:v>
                </c:pt>
                <c:pt idx="107">
                  <c:v>5650</c:v>
                </c:pt>
                <c:pt idx="108">
                  <c:v>5650</c:v>
                </c:pt>
                <c:pt idx="109">
                  <c:v>5650</c:v>
                </c:pt>
                <c:pt idx="110">
                  <c:v>5650</c:v>
                </c:pt>
                <c:pt idx="111">
                  <c:v>5650</c:v>
                </c:pt>
                <c:pt idx="112">
                  <c:v>5500</c:v>
                </c:pt>
                <c:pt idx="115">
                  <c:v>5450</c:v>
                </c:pt>
                <c:pt idx="116">
                  <c:v>5400</c:v>
                </c:pt>
                <c:pt idx="117">
                  <c:v>5400</c:v>
                </c:pt>
                <c:pt idx="118">
                  <c:v>5400</c:v>
                </c:pt>
                <c:pt idx="119">
                  <c:v>5350</c:v>
                </c:pt>
                <c:pt idx="120">
                  <c:v>5250</c:v>
                </c:pt>
                <c:pt idx="121">
                  <c:v>5150</c:v>
                </c:pt>
                <c:pt idx="122">
                  <c:v>5100</c:v>
                </c:pt>
                <c:pt idx="123">
                  <c:v>5100</c:v>
                </c:pt>
                <c:pt idx="124">
                  <c:v>5100</c:v>
                </c:pt>
                <c:pt idx="125">
                  <c:v>5100</c:v>
                </c:pt>
                <c:pt idx="126">
                  <c:v>5100</c:v>
                </c:pt>
                <c:pt idx="127">
                  <c:v>5000</c:v>
                </c:pt>
                <c:pt idx="128">
                  <c:v>4850</c:v>
                </c:pt>
                <c:pt idx="129">
                  <c:v>4850</c:v>
                </c:pt>
                <c:pt idx="130">
                  <c:v>4850</c:v>
                </c:pt>
                <c:pt idx="131">
                  <c:v>4700</c:v>
                </c:pt>
                <c:pt idx="132">
                  <c:v>4700</c:v>
                </c:pt>
                <c:pt idx="133">
                  <c:v>4550</c:v>
                </c:pt>
                <c:pt idx="134">
                  <c:v>4300</c:v>
                </c:pt>
                <c:pt idx="136">
                  <c:v>4250</c:v>
                </c:pt>
                <c:pt idx="137">
                  <c:v>4250</c:v>
                </c:pt>
                <c:pt idx="138">
                  <c:v>4100</c:v>
                </c:pt>
                <c:pt idx="139">
                  <c:v>4100</c:v>
                </c:pt>
                <c:pt idx="140">
                  <c:v>3900</c:v>
                </c:pt>
                <c:pt idx="141">
                  <c:v>3900</c:v>
                </c:pt>
                <c:pt idx="142">
                  <c:v>3900</c:v>
                </c:pt>
                <c:pt idx="143">
                  <c:v>3900</c:v>
                </c:pt>
                <c:pt idx="144">
                  <c:v>3900</c:v>
                </c:pt>
                <c:pt idx="145">
                  <c:v>3650</c:v>
                </c:pt>
                <c:pt idx="146">
                  <c:v>3650</c:v>
                </c:pt>
                <c:pt idx="147">
                  <c:v>3450</c:v>
                </c:pt>
                <c:pt idx="148">
                  <c:v>3450</c:v>
                </c:pt>
                <c:pt idx="150">
                  <c:v>3450</c:v>
                </c:pt>
                <c:pt idx="151">
                  <c:v>3450</c:v>
                </c:pt>
                <c:pt idx="152">
                  <c:v>3450</c:v>
                </c:pt>
                <c:pt idx="153">
                  <c:v>3300</c:v>
                </c:pt>
                <c:pt idx="154">
                  <c:v>3300</c:v>
                </c:pt>
                <c:pt idx="155">
                  <c:v>3300</c:v>
                </c:pt>
                <c:pt idx="156">
                  <c:v>3300</c:v>
                </c:pt>
                <c:pt idx="158">
                  <c:v>3100</c:v>
                </c:pt>
                <c:pt idx="159">
                  <c:v>3100</c:v>
                </c:pt>
                <c:pt idx="160">
                  <c:v>3100</c:v>
                </c:pt>
                <c:pt idx="162">
                  <c:v>3000</c:v>
                </c:pt>
                <c:pt idx="163">
                  <c:v>3000</c:v>
                </c:pt>
                <c:pt idx="166">
                  <c:v>3000</c:v>
                </c:pt>
                <c:pt idx="167">
                  <c:v>3000</c:v>
                </c:pt>
                <c:pt idx="168">
                  <c:v>3000</c:v>
                </c:pt>
                <c:pt idx="169">
                  <c:v>3000</c:v>
                </c:pt>
                <c:pt idx="170">
                  <c:v>2925</c:v>
                </c:pt>
                <c:pt idx="171">
                  <c:v>2925</c:v>
                </c:pt>
                <c:pt idx="172">
                  <c:v>2925</c:v>
                </c:pt>
                <c:pt idx="173">
                  <c:v>2925</c:v>
                </c:pt>
                <c:pt idx="175">
                  <c:v>2925</c:v>
                </c:pt>
                <c:pt idx="176">
                  <c:v>2925</c:v>
                </c:pt>
                <c:pt idx="177">
                  <c:v>2925</c:v>
                </c:pt>
                <c:pt idx="178">
                  <c:v>2850</c:v>
                </c:pt>
                <c:pt idx="179">
                  <c:v>2850</c:v>
                </c:pt>
                <c:pt idx="182">
                  <c:v>2800</c:v>
                </c:pt>
                <c:pt idx="183">
                  <c:v>2800</c:v>
                </c:pt>
                <c:pt idx="184">
                  <c:v>2750</c:v>
                </c:pt>
                <c:pt idx="185">
                  <c:v>2675</c:v>
                </c:pt>
                <c:pt idx="186">
                  <c:v>2675</c:v>
                </c:pt>
                <c:pt idx="187">
                  <c:v>2675</c:v>
                </c:pt>
                <c:pt idx="188">
                  <c:v>2600</c:v>
                </c:pt>
                <c:pt idx="189">
                  <c:v>2550</c:v>
                </c:pt>
                <c:pt idx="190">
                  <c:v>2550</c:v>
                </c:pt>
                <c:pt idx="191">
                  <c:v>2550</c:v>
                </c:pt>
                <c:pt idx="192">
                  <c:v>2550</c:v>
                </c:pt>
                <c:pt idx="193">
                  <c:v>2550</c:v>
                </c:pt>
                <c:pt idx="194">
                  <c:v>2500</c:v>
                </c:pt>
                <c:pt idx="195">
                  <c:v>2500</c:v>
                </c:pt>
                <c:pt idx="196">
                  <c:v>2500</c:v>
                </c:pt>
                <c:pt idx="197">
                  <c:v>2500</c:v>
                </c:pt>
                <c:pt idx="198">
                  <c:v>2500</c:v>
                </c:pt>
                <c:pt idx="199">
                  <c:v>2450</c:v>
                </c:pt>
                <c:pt idx="200">
                  <c:v>2450</c:v>
                </c:pt>
                <c:pt idx="202">
                  <c:v>2400</c:v>
                </c:pt>
                <c:pt idx="204">
                  <c:v>2400</c:v>
                </c:pt>
                <c:pt idx="205">
                  <c:v>2500</c:v>
                </c:pt>
                <c:pt idx="206">
                  <c:v>2550</c:v>
                </c:pt>
                <c:pt idx="207">
                  <c:v>2550</c:v>
                </c:pt>
                <c:pt idx="209">
                  <c:v>2575</c:v>
                </c:pt>
                <c:pt idx="210">
                  <c:v>2575</c:v>
                </c:pt>
                <c:pt idx="211">
                  <c:v>2575</c:v>
                </c:pt>
                <c:pt idx="213">
                  <c:v>2575</c:v>
                </c:pt>
                <c:pt idx="214">
                  <c:v>2575</c:v>
                </c:pt>
                <c:pt idx="215">
                  <c:v>2575</c:v>
                </c:pt>
                <c:pt idx="216">
                  <c:v>2575</c:v>
                </c:pt>
                <c:pt idx="217">
                  <c:v>2650</c:v>
                </c:pt>
                <c:pt idx="218">
                  <c:v>2650</c:v>
                </c:pt>
                <c:pt idx="221">
                  <c:v>2700</c:v>
                </c:pt>
                <c:pt idx="222">
                  <c:v>2800</c:v>
                </c:pt>
                <c:pt idx="223">
                  <c:v>2875</c:v>
                </c:pt>
                <c:pt idx="224">
                  <c:v>2875</c:v>
                </c:pt>
                <c:pt idx="225">
                  <c:v>2875</c:v>
                </c:pt>
                <c:pt idx="226">
                  <c:v>2875</c:v>
                </c:pt>
                <c:pt idx="227">
                  <c:v>2925</c:v>
                </c:pt>
                <c:pt idx="232">
                  <c:v>2975</c:v>
                </c:pt>
                <c:pt idx="233">
                  <c:v>2940</c:v>
                </c:pt>
                <c:pt idx="235">
                  <c:v>2875</c:v>
                </c:pt>
                <c:pt idx="238">
                  <c:v>2785</c:v>
                </c:pt>
                <c:pt idx="239">
                  <c:v>2785</c:v>
                </c:pt>
                <c:pt idx="240">
                  <c:v>2785</c:v>
                </c:pt>
                <c:pt idx="241">
                  <c:v>2785</c:v>
                </c:pt>
                <c:pt idx="242">
                  <c:v>2785</c:v>
                </c:pt>
                <c:pt idx="243">
                  <c:v>2740</c:v>
                </c:pt>
                <c:pt idx="244">
                  <c:v>2700</c:v>
                </c:pt>
                <c:pt idx="245">
                  <c:v>2700</c:v>
                </c:pt>
                <c:pt idx="247">
                  <c:v>2650</c:v>
                </c:pt>
                <c:pt idx="248">
                  <c:v>2650</c:v>
                </c:pt>
                <c:pt idx="249">
                  <c:v>2600</c:v>
                </c:pt>
                <c:pt idx="250">
                  <c:v>2600</c:v>
                </c:pt>
                <c:pt idx="251">
                  <c:v>2600</c:v>
                </c:pt>
                <c:pt idx="252">
                  <c:v>2550</c:v>
                </c:pt>
                <c:pt idx="254">
                  <c:v>2500</c:v>
                </c:pt>
                <c:pt idx="255">
                  <c:v>2500</c:v>
                </c:pt>
                <c:pt idx="256">
                  <c:v>2460</c:v>
                </c:pt>
                <c:pt idx="258">
                  <c:v>2430</c:v>
                </c:pt>
                <c:pt idx="259">
                  <c:v>2460</c:v>
                </c:pt>
                <c:pt idx="260">
                  <c:v>2430</c:v>
                </c:pt>
                <c:pt idx="261">
                  <c:v>2380</c:v>
                </c:pt>
                <c:pt idx="262">
                  <c:v>2365</c:v>
                </c:pt>
                <c:pt idx="263">
                  <c:v>2365</c:v>
                </c:pt>
                <c:pt idx="264">
                  <c:v>2365</c:v>
                </c:pt>
                <c:pt idx="265">
                  <c:v>2365</c:v>
                </c:pt>
                <c:pt idx="266">
                  <c:v>2365</c:v>
                </c:pt>
                <c:pt idx="267">
                  <c:v>2375</c:v>
                </c:pt>
                <c:pt idx="271">
                  <c:v>2375</c:v>
                </c:pt>
                <c:pt idx="272">
                  <c:v>2375</c:v>
                </c:pt>
                <c:pt idx="273">
                  <c:v>2375</c:v>
                </c:pt>
                <c:pt idx="274">
                  <c:v>2375</c:v>
                </c:pt>
                <c:pt idx="275">
                  <c:v>2375</c:v>
                </c:pt>
                <c:pt idx="276">
                  <c:v>2375</c:v>
                </c:pt>
                <c:pt idx="277">
                  <c:v>2375</c:v>
                </c:pt>
                <c:pt idx="278">
                  <c:v>2350</c:v>
                </c:pt>
                <c:pt idx="279">
                  <c:v>2350</c:v>
                </c:pt>
                <c:pt idx="280">
                  <c:v>2350</c:v>
                </c:pt>
                <c:pt idx="281">
                  <c:v>2350</c:v>
                </c:pt>
                <c:pt idx="284">
                  <c:v>2350</c:v>
                </c:pt>
                <c:pt idx="285">
                  <c:v>2350</c:v>
                </c:pt>
                <c:pt idx="286">
                  <c:v>2350</c:v>
                </c:pt>
                <c:pt idx="287">
                  <c:v>2350</c:v>
                </c:pt>
                <c:pt idx="288">
                  <c:v>2350</c:v>
                </c:pt>
                <c:pt idx="289">
                  <c:v>2350</c:v>
                </c:pt>
                <c:pt idx="290">
                  <c:v>2350</c:v>
                </c:pt>
                <c:pt idx="291">
                  <c:v>2325</c:v>
                </c:pt>
                <c:pt idx="292">
                  <c:v>2325</c:v>
                </c:pt>
                <c:pt idx="293">
                  <c:v>2325</c:v>
                </c:pt>
                <c:pt idx="294">
                  <c:v>2325</c:v>
                </c:pt>
                <c:pt idx="295">
                  <c:v>2275</c:v>
                </c:pt>
                <c:pt idx="296">
                  <c:v>2275</c:v>
                </c:pt>
                <c:pt idx="297">
                  <c:v>2275</c:v>
                </c:pt>
                <c:pt idx="299">
                  <c:v>2275</c:v>
                </c:pt>
                <c:pt idx="300">
                  <c:v>2275</c:v>
                </c:pt>
                <c:pt idx="301">
                  <c:v>2275</c:v>
                </c:pt>
                <c:pt idx="302">
                  <c:v>2275</c:v>
                </c:pt>
                <c:pt idx="303">
                  <c:v>2225</c:v>
                </c:pt>
                <c:pt idx="304">
                  <c:v>2225</c:v>
                </c:pt>
                <c:pt idx="307">
                  <c:v>2200</c:v>
                </c:pt>
                <c:pt idx="308">
                  <c:v>2165</c:v>
                </c:pt>
                <c:pt idx="309">
                  <c:v>2165</c:v>
                </c:pt>
                <c:pt idx="310">
                  <c:v>2165</c:v>
                </c:pt>
                <c:pt idx="311">
                  <c:v>2165</c:v>
                </c:pt>
                <c:pt idx="312">
                  <c:v>2165</c:v>
                </c:pt>
                <c:pt idx="313">
                  <c:v>2325</c:v>
                </c:pt>
                <c:pt idx="314">
                  <c:v>2270</c:v>
                </c:pt>
                <c:pt idx="315">
                  <c:v>2270</c:v>
                </c:pt>
                <c:pt idx="316">
                  <c:v>2270</c:v>
                </c:pt>
                <c:pt idx="317">
                  <c:v>2270</c:v>
                </c:pt>
                <c:pt idx="318">
                  <c:v>2270</c:v>
                </c:pt>
                <c:pt idx="319">
                  <c:v>2270</c:v>
                </c:pt>
                <c:pt idx="320">
                  <c:v>2270</c:v>
                </c:pt>
                <c:pt idx="321">
                  <c:v>2270</c:v>
                </c:pt>
                <c:pt idx="322">
                  <c:v>2275</c:v>
                </c:pt>
                <c:pt idx="323">
                  <c:v>2315</c:v>
                </c:pt>
                <c:pt idx="326">
                  <c:v>2315</c:v>
                </c:pt>
                <c:pt idx="327">
                  <c:v>2360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D9D-4916-8A5E-CC91FF49DF31}"/>
            </c:ext>
          </c:extLst>
        </c:ser>
        <c:ser>
          <c:idx val="4"/>
          <c:order val="4"/>
          <c:tx>
            <c:strRef>
              <c:f>圖片順序!$AE$1</c:f>
              <c:strCache>
                <c:ptCount val="1"/>
                <c:pt idx="0">
                  <c:v> 耐隆66絲 840D(中國DEL)-美金/公噸</c:v>
                </c:pt>
              </c:strCache>
            </c:strRef>
          </c:tx>
          <c:marker>
            <c:symbol val="x"/>
            <c:size val="5"/>
          </c:marker>
          <c:cat>
            <c:strRef>
              <c:f>圖片順序!$A$606:$A$931</c:f>
              <c:strCache>
                <c:ptCount val="326"/>
                <c:pt idx="0">
                  <c:v> 2019/12/13</c:v>
                </c:pt>
                <c:pt idx="1">
                  <c:v> 2019/12/20</c:v>
                </c:pt>
                <c:pt idx="2">
                  <c:v> 2019/12/27</c:v>
                </c:pt>
                <c:pt idx="3">
                  <c:v>2020/1/3</c:v>
                </c:pt>
                <c:pt idx="4">
                  <c:v>2020/1/10</c:v>
                </c:pt>
                <c:pt idx="5">
                  <c:v>2020/1/17</c:v>
                </c:pt>
                <c:pt idx="6">
                  <c:v>2020/1/24</c:v>
                </c:pt>
                <c:pt idx="7">
                  <c:v>2020/1/31</c:v>
                </c:pt>
                <c:pt idx="8">
                  <c:v>2020/2/7</c:v>
                </c:pt>
                <c:pt idx="9">
                  <c:v>2020/2/14</c:v>
                </c:pt>
                <c:pt idx="10">
                  <c:v>2020/2/21</c:v>
                </c:pt>
                <c:pt idx="11">
                  <c:v>2020/2/28</c:v>
                </c:pt>
                <c:pt idx="12">
                  <c:v>2020/3/6</c:v>
                </c:pt>
                <c:pt idx="13">
                  <c:v>2020/3/13</c:v>
                </c:pt>
                <c:pt idx="14">
                  <c:v>2020/3/20</c:v>
                </c:pt>
                <c:pt idx="15">
                  <c:v>2020/3/27</c:v>
                </c:pt>
                <c:pt idx="16">
                  <c:v>2020/4/3</c:v>
                </c:pt>
                <c:pt idx="17">
                  <c:v>2020/4/10</c:v>
                </c:pt>
                <c:pt idx="18">
                  <c:v>2020/4/17</c:v>
                </c:pt>
                <c:pt idx="19">
                  <c:v>2020/4/24</c:v>
                </c:pt>
                <c:pt idx="20">
                  <c:v>2020/4/30</c:v>
                </c:pt>
                <c:pt idx="21">
                  <c:v>2020/5/8</c:v>
                </c:pt>
                <c:pt idx="22">
                  <c:v>2020/5/15</c:v>
                </c:pt>
                <c:pt idx="23">
                  <c:v>2020/5/22</c:v>
                </c:pt>
                <c:pt idx="24">
                  <c:v>2020/5/29</c:v>
                </c:pt>
                <c:pt idx="25">
                  <c:v>2020/6/5</c:v>
                </c:pt>
                <c:pt idx="26">
                  <c:v>2020/6/12</c:v>
                </c:pt>
                <c:pt idx="27">
                  <c:v>2020/6/19</c:v>
                </c:pt>
                <c:pt idx="28">
                  <c:v>2020/6/26</c:v>
                </c:pt>
                <c:pt idx="29">
                  <c:v>2020/7/3</c:v>
                </c:pt>
                <c:pt idx="30">
                  <c:v>2020/7/10</c:v>
                </c:pt>
                <c:pt idx="31">
                  <c:v>2020/7/17</c:v>
                </c:pt>
                <c:pt idx="32">
                  <c:v>2020/7/24</c:v>
                </c:pt>
                <c:pt idx="33">
                  <c:v>2020/7/31</c:v>
                </c:pt>
                <c:pt idx="34">
                  <c:v>2020/8/7</c:v>
                </c:pt>
                <c:pt idx="35">
                  <c:v>2020/8/14</c:v>
                </c:pt>
                <c:pt idx="36">
                  <c:v>2020/8/21</c:v>
                </c:pt>
                <c:pt idx="37">
                  <c:v>2020/8/28</c:v>
                </c:pt>
                <c:pt idx="38">
                  <c:v>2020/9/4</c:v>
                </c:pt>
                <c:pt idx="39">
                  <c:v>2020/9/11</c:v>
                </c:pt>
                <c:pt idx="40">
                  <c:v>2020/9/18</c:v>
                </c:pt>
                <c:pt idx="41">
                  <c:v>2020/9/25</c:v>
                </c:pt>
                <c:pt idx="42">
                  <c:v>2020/10/2</c:v>
                </c:pt>
                <c:pt idx="43">
                  <c:v>2020/10/9</c:v>
                </c:pt>
                <c:pt idx="44">
                  <c:v>2020/10/16</c:v>
                </c:pt>
                <c:pt idx="45">
                  <c:v>2020/10/23</c:v>
                </c:pt>
                <c:pt idx="46">
                  <c:v>2020/10/30</c:v>
                </c:pt>
                <c:pt idx="47">
                  <c:v>2020/11/6</c:v>
                </c:pt>
                <c:pt idx="48">
                  <c:v>2020/11/13</c:v>
                </c:pt>
                <c:pt idx="49">
                  <c:v>2020/11/20</c:v>
                </c:pt>
                <c:pt idx="50">
                  <c:v>2020/11/27</c:v>
                </c:pt>
                <c:pt idx="51">
                  <c:v>2020/12/4</c:v>
                </c:pt>
                <c:pt idx="52">
                  <c:v>2020/12/11</c:v>
                </c:pt>
                <c:pt idx="53">
                  <c:v>2020/12/18</c:v>
                </c:pt>
                <c:pt idx="54">
                  <c:v>2020/12/25</c:v>
                </c:pt>
                <c:pt idx="55">
                  <c:v>2020/12/31</c:v>
                </c:pt>
                <c:pt idx="56">
                  <c:v>2021/1/8</c:v>
                </c:pt>
                <c:pt idx="57">
                  <c:v>2021/1/15</c:v>
                </c:pt>
                <c:pt idx="58">
                  <c:v>2021/1/22</c:v>
                </c:pt>
                <c:pt idx="59">
                  <c:v>2021/1/29</c:v>
                </c:pt>
                <c:pt idx="60">
                  <c:v>2021/2/5</c:v>
                </c:pt>
                <c:pt idx="61">
                  <c:v>2021/2/12</c:v>
                </c:pt>
                <c:pt idx="62">
                  <c:v>2021/2/19</c:v>
                </c:pt>
                <c:pt idx="63">
                  <c:v>2021/2/26</c:v>
                </c:pt>
                <c:pt idx="64">
                  <c:v>2021/3/5</c:v>
                </c:pt>
                <c:pt idx="65">
                  <c:v>2021/3/12</c:v>
                </c:pt>
                <c:pt idx="66">
                  <c:v>2021/3/19</c:v>
                </c:pt>
                <c:pt idx="67">
                  <c:v>2021/3/26</c:v>
                </c:pt>
                <c:pt idx="68">
                  <c:v>2021/4/2</c:v>
                </c:pt>
                <c:pt idx="69">
                  <c:v>2021/4/9</c:v>
                </c:pt>
                <c:pt idx="70">
                  <c:v>2021/4/16</c:v>
                </c:pt>
                <c:pt idx="71">
                  <c:v>2021/4/23</c:v>
                </c:pt>
                <c:pt idx="72">
                  <c:v>2021/4/30</c:v>
                </c:pt>
                <c:pt idx="73">
                  <c:v>2021/5/7</c:v>
                </c:pt>
                <c:pt idx="74">
                  <c:v>2021/5/14</c:v>
                </c:pt>
                <c:pt idx="75">
                  <c:v>2021/5/21</c:v>
                </c:pt>
                <c:pt idx="76">
                  <c:v>2021/5/28</c:v>
                </c:pt>
                <c:pt idx="77">
                  <c:v>2021/6/4</c:v>
                </c:pt>
                <c:pt idx="78">
                  <c:v>2021/6/11</c:v>
                </c:pt>
                <c:pt idx="79">
                  <c:v>2021/6/18</c:v>
                </c:pt>
                <c:pt idx="80">
                  <c:v>2021/6/25</c:v>
                </c:pt>
                <c:pt idx="81">
                  <c:v>2021/7/2</c:v>
                </c:pt>
                <c:pt idx="82">
                  <c:v>2021/7/9</c:v>
                </c:pt>
                <c:pt idx="83">
                  <c:v>2021/7/16</c:v>
                </c:pt>
                <c:pt idx="84">
                  <c:v>2021/7/23</c:v>
                </c:pt>
                <c:pt idx="85">
                  <c:v>2021/7/30</c:v>
                </c:pt>
                <c:pt idx="86">
                  <c:v>2021/8/6</c:v>
                </c:pt>
                <c:pt idx="87">
                  <c:v>2021/8/13</c:v>
                </c:pt>
                <c:pt idx="88">
                  <c:v>2021/8/20</c:v>
                </c:pt>
                <c:pt idx="89">
                  <c:v>2021/8/27</c:v>
                </c:pt>
                <c:pt idx="90">
                  <c:v>2021/9/3</c:v>
                </c:pt>
                <c:pt idx="91">
                  <c:v>2021/9/10</c:v>
                </c:pt>
                <c:pt idx="92">
                  <c:v>2021/9/17</c:v>
                </c:pt>
                <c:pt idx="93">
                  <c:v>2021/9/24</c:v>
                </c:pt>
                <c:pt idx="94">
                  <c:v>2021/10/1</c:v>
                </c:pt>
                <c:pt idx="95">
                  <c:v>2021/10/8</c:v>
                </c:pt>
                <c:pt idx="96">
                  <c:v>2021/10/15</c:v>
                </c:pt>
                <c:pt idx="97">
                  <c:v>2021/10/22</c:v>
                </c:pt>
                <c:pt idx="98">
                  <c:v>2021/10/29</c:v>
                </c:pt>
                <c:pt idx="99">
                  <c:v>2021/11/5</c:v>
                </c:pt>
                <c:pt idx="100">
                  <c:v>2021/11/12</c:v>
                </c:pt>
                <c:pt idx="101">
                  <c:v>2021/11/19</c:v>
                </c:pt>
                <c:pt idx="102">
                  <c:v>2021/11/26</c:v>
                </c:pt>
                <c:pt idx="103">
                  <c:v>2021/12/3</c:v>
                </c:pt>
                <c:pt idx="104">
                  <c:v>2021/12/10</c:v>
                </c:pt>
                <c:pt idx="105">
                  <c:v>2021/12/17</c:v>
                </c:pt>
                <c:pt idx="106">
                  <c:v>2021/12/24</c:v>
                </c:pt>
                <c:pt idx="107">
                  <c:v>2021/12/31</c:v>
                </c:pt>
                <c:pt idx="108">
                  <c:v>2022/1/7</c:v>
                </c:pt>
                <c:pt idx="109">
                  <c:v>2022/1/14</c:v>
                </c:pt>
                <c:pt idx="110">
                  <c:v>2022/1/21</c:v>
                </c:pt>
                <c:pt idx="111">
                  <c:v>2022/1/28</c:v>
                </c:pt>
                <c:pt idx="112">
                  <c:v>2022/2/4</c:v>
                </c:pt>
                <c:pt idx="113">
                  <c:v>2022/2/11</c:v>
                </c:pt>
                <c:pt idx="114">
                  <c:v>2022/2/18</c:v>
                </c:pt>
                <c:pt idx="115">
                  <c:v>2022/2/25</c:v>
                </c:pt>
                <c:pt idx="116">
                  <c:v>2022/3/4</c:v>
                </c:pt>
                <c:pt idx="117">
                  <c:v>2022/3/11</c:v>
                </c:pt>
                <c:pt idx="118">
                  <c:v>2022/3/18</c:v>
                </c:pt>
                <c:pt idx="119">
                  <c:v>2022/3/25</c:v>
                </c:pt>
                <c:pt idx="120">
                  <c:v>2022/4/1</c:v>
                </c:pt>
                <c:pt idx="121">
                  <c:v>2022/4/8</c:v>
                </c:pt>
                <c:pt idx="122">
                  <c:v>2022/4/15</c:v>
                </c:pt>
                <c:pt idx="123">
                  <c:v>2022/4/22</c:v>
                </c:pt>
                <c:pt idx="124">
                  <c:v>2022/4/29</c:v>
                </c:pt>
                <c:pt idx="125">
                  <c:v>2022/5/6</c:v>
                </c:pt>
                <c:pt idx="126">
                  <c:v>2022/5/13</c:v>
                </c:pt>
                <c:pt idx="127">
                  <c:v>2022/5/20</c:v>
                </c:pt>
                <c:pt idx="128">
                  <c:v>2022/5/27</c:v>
                </c:pt>
                <c:pt idx="129">
                  <c:v>2022/6/3</c:v>
                </c:pt>
                <c:pt idx="130">
                  <c:v>2022/6/10</c:v>
                </c:pt>
                <c:pt idx="131">
                  <c:v>2022/6/17</c:v>
                </c:pt>
                <c:pt idx="132">
                  <c:v>2022/6/24</c:v>
                </c:pt>
                <c:pt idx="133">
                  <c:v>2022/7/1</c:v>
                </c:pt>
                <c:pt idx="134">
                  <c:v>2022/7/8</c:v>
                </c:pt>
                <c:pt idx="135">
                  <c:v>2022/7/15</c:v>
                </c:pt>
                <c:pt idx="136">
                  <c:v>2022/7/22</c:v>
                </c:pt>
                <c:pt idx="137">
                  <c:v>2022/7/29</c:v>
                </c:pt>
                <c:pt idx="138">
                  <c:v>2022/8/5</c:v>
                </c:pt>
                <c:pt idx="139">
                  <c:v>2022/8/12</c:v>
                </c:pt>
                <c:pt idx="140">
                  <c:v>2022/8/19</c:v>
                </c:pt>
                <c:pt idx="141">
                  <c:v>2022/8/26</c:v>
                </c:pt>
                <c:pt idx="142">
                  <c:v>2022/9/2</c:v>
                </c:pt>
                <c:pt idx="143">
                  <c:v>2022/9/9</c:v>
                </c:pt>
                <c:pt idx="144">
                  <c:v>2022/9/16</c:v>
                </c:pt>
                <c:pt idx="145">
                  <c:v>2022/9/23</c:v>
                </c:pt>
                <c:pt idx="146">
                  <c:v>2022/9/30</c:v>
                </c:pt>
                <c:pt idx="147">
                  <c:v>2022/10/7</c:v>
                </c:pt>
                <c:pt idx="148">
                  <c:v>2022/10/14</c:v>
                </c:pt>
                <c:pt idx="149">
                  <c:v>2022/10/21</c:v>
                </c:pt>
                <c:pt idx="150">
                  <c:v>2022/10/28</c:v>
                </c:pt>
                <c:pt idx="151">
                  <c:v>2022/11/4</c:v>
                </c:pt>
                <c:pt idx="152">
                  <c:v>2022/11/11</c:v>
                </c:pt>
                <c:pt idx="153">
                  <c:v>2022/11/18</c:v>
                </c:pt>
                <c:pt idx="154">
                  <c:v>2022/11/25</c:v>
                </c:pt>
                <c:pt idx="155">
                  <c:v>2022/12/2</c:v>
                </c:pt>
                <c:pt idx="156">
                  <c:v>2022/12/9</c:v>
                </c:pt>
                <c:pt idx="157">
                  <c:v>2022/12/16</c:v>
                </c:pt>
                <c:pt idx="158">
                  <c:v>2022/12/23</c:v>
                </c:pt>
                <c:pt idx="159">
                  <c:v>2022/12/30</c:v>
                </c:pt>
                <c:pt idx="160">
                  <c:v>2023/1/6</c:v>
                </c:pt>
                <c:pt idx="161">
                  <c:v>2023/1/13</c:v>
                </c:pt>
                <c:pt idx="162">
                  <c:v>2023/1/20</c:v>
                </c:pt>
                <c:pt idx="163">
                  <c:v>2023/1/27</c:v>
                </c:pt>
                <c:pt idx="164">
                  <c:v>2023/2/3</c:v>
                </c:pt>
                <c:pt idx="165">
                  <c:v>2023/2/10</c:v>
                </c:pt>
                <c:pt idx="166">
                  <c:v>2023/2/17</c:v>
                </c:pt>
                <c:pt idx="167">
                  <c:v>2023/2/24</c:v>
                </c:pt>
                <c:pt idx="168">
                  <c:v>2023/3/3</c:v>
                </c:pt>
                <c:pt idx="169">
                  <c:v>2023/3/10</c:v>
                </c:pt>
                <c:pt idx="170">
                  <c:v>2023/3/17</c:v>
                </c:pt>
                <c:pt idx="171">
                  <c:v>2023/3/24</c:v>
                </c:pt>
                <c:pt idx="172">
                  <c:v>2023/3/31</c:v>
                </c:pt>
                <c:pt idx="173">
                  <c:v>2023/4/7</c:v>
                </c:pt>
                <c:pt idx="174">
                  <c:v>2023/4/14</c:v>
                </c:pt>
                <c:pt idx="175">
                  <c:v>2023/4/21</c:v>
                </c:pt>
                <c:pt idx="176">
                  <c:v>2023/4/28</c:v>
                </c:pt>
                <c:pt idx="177">
                  <c:v>2023/5/5</c:v>
                </c:pt>
                <c:pt idx="178">
                  <c:v>2023/5/12</c:v>
                </c:pt>
                <c:pt idx="179">
                  <c:v>2023/5/19</c:v>
                </c:pt>
                <c:pt idx="180">
                  <c:v>2023/5/26</c:v>
                </c:pt>
                <c:pt idx="181">
                  <c:v>2023/6/2</c:v>
                </c:pt>
                <c:pt idx="182">
                  <c:v>2023/6/9</c:v>
                </c:pt>
                <c:pt idx="183">
                  <c:v>2023/6/16</c:v>
                </c:pt>
                <c:pt idx="184">
                  <c:v>2023/6/23</c:v>
                </c:pt>
                <c:pt idx="185">
                  <c:v>2023/6/30</c:v>
                </c:pt>
                <c:pt idx="186">
                  <c:v>2023/7/7</c:v>
                </c:pt>
                <c:pt idx="187">
                  <c:v>2023/7/14</c:v>
                </c:pt>
                <c:pt idx="188">
                  <c:v>2023/7/21</c:v>
                </c:pt>
                <c:pt idx="189">
                  <c:v>2023/7/28</c:v>
                </c:pt>
                <c:pt idx="190">
                  <c:v>2023/8/4</c:v>
                </c:pt>
                <c:pt idx="191">
                  <c:v>2023/8/11</c:v>
                </c:pt>
                <c:pt idx="192">
                  <c:v>2023/8/18</c:v>
                </c:pt>
                <c:pt idx="193">
                  <c:v>2023/8/25</c:v>
                </c:pt>
                <c:pt idx="194">
                  <c:v>2023/9/1</c:v>
                </c:pt>
                <c:pt idx="195">
                  <c:v>2023/9/8</c:v>
                </c:pt>
                <c:pt idx="196">
                  <c:v>2023/9/15</c:v>
                </c:pt>
                <c:pt idx="197">
                  <c:v>2023/9/22</c:v>
                </c:pt>
                <c:pt idx="198">
                  <c:v>2023/9/29</c:v>
                </c:pt>
                <c:pt idx="199">
                  <c:v>2023/10/6</c:v>
                </c:pt>
                <c:pt idx="200">
                  <c:v>2023/10/13</c:v>
                </c:pt>
                <c:pt idx="201">
                  <c:v>2023/10/20</c:v>
                </c:pt>
                <c:pt idx="202">
                  <c:v>2023/10/27</c:v>
                </c:pt>
                <c:pt idx="203">
                  <c:v>2023/11/3</c:v>
                </c:pt>
                <c:pt idx="204">
                  <c:v>2023/11/10</c:v>
                </c:pt>
                <c:pt idx="205">
                  <c:v>2023/11/17</c:v>
                </c:pt>
                <c:pt idx="206">
                  <c:v>2023/11/24</c:v>
                </c:pt>
                <c:pt idx="207">
                  <c:v>2023/12/1</c:v>
                </c:pt>
                <c:pt idx="208">
                  <c:v>2023/12/8</c:v>
                </c:pt>
                <c:pt idx="209">
                  <c:v>2023/12/15</c:v>
                </c:pt>
                <c:pt idx="210">
                  <c:v>2023/12/22</c:v>
                </c:pt>
                <c:pt idx="211">
                  <c:v>2023/12/29</c:v>
                </c:pt>
                <c:pt idx="212">
                  <c:v>2024/1/5</c:v>
                </c:pt>
                <c:pt idx="213">
                  <c:v>2024/1/12</c:v>
                </c:pt>
                <c:pt idx="214">
                  <c:v>2024/1/19</c:v>
                </c:pt>
                <c:pt idx="215">
                  <c:v>2024/1/26</c:v>
                </c:pt>
                <c:pt idx="216">
                  <c:v>2024/2/2</c:v>
                </c:pt>
                <c:pt idx="217">
                  <c:v>2024/2/9</c:v>
                </c:pt>
                <c:pt idx="218">
                  <c:v>2024/2/16</c:v>
                </c:pt>
                <c:pt idx="219">
                  <c:v>2024/2/23</c:v>
                </c:pt>
                <c:pt idx="220">
                  <c:v>2024/3/1</c:v>
                </c:pt>
                <c:pt idx="221">
                  <c:v>2024/3/8</c:v>
                </c:pt>
                <c:pt idx="222">
                  <c:v>2024/3/15</c:v>
                </c:pt>
                <c:pt idx="223">
                  <c:v>2024/3/22</c:v>
                </c:pt>
                <c:pt idx="224">
                  <c:v>2024/3/29</c:v>
                </c:pt>
                <c:pt idx="225">
                  <c:v>2024/4/5</c:v>
                </c:pt>
                <c:pt idx="226">
                  <c:v>2024/4/12</c:v>
                </c:pt>
                <c:pt idx="227">
                  <c:v>2024/4/19</c:v>
                </c:pt>
                <c:pt idx="228">
                  <c:v>2024/4/26</c:v>
                </c:pt>
                <c:pt idx="229">
                  <c:v>2024/5/3</c:v>
                </c:pt>
                <c:pt idx="230">
                  <c:v>2024/5/10</c:v>
                </c:pt>
                <c:pt idx="231">
                  <c:v>2024/5/17</c:v>
                </c:pt>
                <c:pt idx="232">
                  <c:v>2024/5/24</c:v>
                </c:pt>
                <c:pt idx="233">
                  <c:v>2024/5/31</c:v>
                </c:pt>
                <c:pt idx="234">
                  <c:v>2024/6/7</c:v>
                </c:pt>
                <c:pt idx="235">
                  <c:v>2024/6/14</c:v>
                </c:pt>
                <c:pt idx="236">
                  <c:v>2024/6/21</c:v>
                </c:pt>
                <c:pt idx="237">
                  <c:v>2024/6/28</c:v>
                </c:pt>
                <c:pt idx="238">
                  <c:v>2024/7/5</c:v>
                </c:pt>
                <c:pt idx="239">
                  <c:v>2024/7/12</c:v>
                </c:pt>
                <c:pt idx="240">
                  <c:v>2024/7/19</c:v>
                </c:pt>
                <c:pt idx="241">
                  <c:v>2024/7/26</c:v>
                </c:pt>
                <c:pt idx="242">
                  <c:v>2024/8/2</c:v>
                </c:pt>
                <c:pt idx="243">
                  <c:v>2024/8/9</c:v>
                </c:pt>
                <c:pt idx="244">
                  <c:v>2024/8/16</c:v>
                </c:pt>
                <c:pt idx="245">
                  <c:v>2024/8/23</c:v>
                </c:pt>
                <c:pt idx="246">
                  <c:v>2024/8/30</c:v>
                </c:pt>
                <c:pt idx="247">
                  <c:v>2024/9/6</c:v>
                </c:pt>
                <c:pt idx="248">
                  <c:v>2024/9/13</c:v>
                </c:pt>
                <c:pt idx="249">
                  <c:v>2024/9/20</c:v>
                </c:pt>
                <c:pt idx="250">
                  <c:v>2024/9/27</c:v>
                </c:pt>
                <c:pt idx="251">
                  <c:v>2024/10/4</c:v>
                </c:pt>
                <c:pt idx="252">
                  <c:v>2024/10/11</c:v>
                </c:pt>
                <c:pt idx="253">
                  <c:v>2024/10/18</c:v>
                </c:pt>
                <c:pt idx="254">
                  <c:v>2024/10/25</c:v>
                </c:pt>
                <c:pt idx="255">
                  <c:v>2024/11/1</c:v>
                </c:pt>
                <c:pt idx="256">
                  <c:v>2024/11/8</c:v>
                </c:pt>
                <c:pt idx="257">
                  <c:v>2024/11/15</c:v>
                </c:pt>
                <c:pt idx="258">
                  <c:v>2024/11/22</c:v>
                </c:pt>
                <c:pt idx="259">
                  <c:v>2024/11/29</c:v>
                </c:pt>
                <c:pt idx="260">
                  <c:v>2024/12/6</c:v>
                </c:pt>
                <c:pt idx="261">
                  <c:v>2024/12/13</c:v>
                </c:pt>
                <c:pt idx="262">
                  <c:v>2024/12/20</c:v>
                </c:pt>
                <c:pt idx="263">
                  <c:v>2024/12/27</c:v>
                </c:pt>
                <c:pt idx="264">
                  <c:v>2025/1/3</c:v>
                </c:pt>
                <c:pt idx="265">
                  <c:v>2025/1/10</c:v>
                </c:pt>
                <c:pt idx="266">
                  <c:v>2025/1/17</c:v>
                </c:pt>
                <c:pt idx="267">
                  <c:v>2025/1/24</c:v>
                </c:pt>
                <c:pt idx="268">
                  <c:v>2025/1/31</c:v>
                </c:pt>
                <c:pt idx="269">
                  <c:v>2025/2/7</c:v>
                </c:pt>
                <c:pt idx="270">
                  <c:v>2025/2/14</c:v>
                </c:pt>
                <c:pt idx="271">
                  <c:v>2025/2/21</c:v>
                </c:pt>
                <c:pt idx="272">
                  <c:v>2025/2/28</c:v>
                </c:pt>
                <c:pt idx="273">
                  <c:v>2025/3/7</c:v>
                </c:pt>
                <c:pt idx="274">
                  <c:v>2025/3/14</c:v>
                </c:pt>
                <c:pt idx="275">
                  <c:v>2025/3/21</c:v>
                </c:pt>
                <c:pt idx="276">
                  <c:v>2025/3/28</c:v>
                </c:pt>
                <c:pt idx="277">
                  <c:v>2025/4/4</c:v>
                </c:pt>
                <c:pt idx="278">
                  <c:v>2025/4/11</c:v>
                </c:pt>
                <c:pt idx="279">
                  <c:v>2025/4/18</c:v>
                </c:pt>
                <c:pt idx="280">
                  <c:v>2025/4/25</c:v>
                </c:pt>
                <c:pt idx="281">
                  <c:v>2025/5/2</c:v>
                </c:pt>
                <c:pt idx="282">
                  <c:v>2025/5/9</c:v>
                </c:pt>
                <c:pt idx="283">
                  <c:v>2025/5/16</c:v>
                </c:pt>
                <c:pt idx="284">
                  <c:v>2025/5/23</c:v>
                </c:pt>
                <c:pt idx="285">
                  <c:v>2025/5/30</c:v>
                </c:pt>
                <c:pt idx="286">
                  <c:v>2025/6/6</c:v>
                </c:pt>
                <c:pt idx="287">
                  <c:v>2025/6/13</c:v>
                </c:pt>
                <c:pt idx="288">
                  <c:v>2025/6/20</c:v>
                </c:pt>
                <c:pt idx="289">
                  <c:v>2025/6/27</c:v>
                </c:pt>
                <c:pt idx="290">
                  <c:v>2025/7/4</c:v>
                </c:pt>
                <c:pt idx="291">
                  <c:v>2025/7/11</c:v>
                </c:pt>
                <c:pt idx="292">
                  <c:v>2025/7/18</c:v>
                </c:pt>
                <c:pt idx="293">
                  <c:v>2025/7/25</c:v>
                </c:pt>
                <c:pt idx="294">
                  <c:v>2025/8/1</c:v>
                </c:pt>
                <c:pt idx="295">
                  <c:v>2025/8/8</c:v>
                </c:pt>
                <c:pt idx="296">
                  <c:v>2025/8/15</c:v>
                </c:pt>
                <c:pt idx="297">
                  <c:v>2025/8/22</c:v>
                </c:pt>
                <c:pt idx="298">
                  <c:v>2025/8/29</c:v>
                </c:pt>
                <c:pt idx="299">
                  <c:v>2025/9/5</c:v>
                </c:pt>
                <c:pt idx="300">
                  <c:v>2025/9/12</c:v>
                </c:pt>
                <c:pt idx="301">
                  <c:v>2025/9/19</c:v>
                </c:pt>
                <c:pt idx="302">
                  <c:v>2025/9/26</c:v>
                </c:pt>
                <c:pt idx="303">
                  <c:v>2025/10/3</c:v>
                </c:pt>
                <c:pt idx="304">
                  <c:v>2025/10/10</c:v>
                </c:pt>
                <c:pt idx="305">
                  <c:v>2025/10/17</c:v>
                </c:pt>
                <c:pt idx="306">
                  <c:v>2025/10/24</c:v>
                </c:pt>
                <c:pt idx="307">
                  <c:v>2025/10/31</c:v>
                </c:pt>
                <c:pt idx="308">
                  <c:v>2025/11/7</c:v>
                </c:pt>
                <c:pt idx="309">
                  <c:v>2025/11/14</c:v>
                </c:pt>
                <c:pt idx="310">
                  <c:v>2025/11/21</c:v>
                </c:pt>
                <c:pt idx="311">
                  <c:v>2025/11/28</c:v>
                </c:pt>
                <c:pt idx="312">
                  <c:v>2025/12/5</c:v>
                </c:pt>
                <c:pt idx="313">
                  <c:v>2025/12/12</c:v>
                </c:pt>
                <c:pt idx="314">
                  <c:v>2025/12/19</c:v>
                </c:pt>
                <c:pt idx="315">
                  <c:v>2025/12/26</c:v>
                </c:pt>
                <c:pt idx="316">
                  <c:v>2026/1/2</c:v>
                </c:pt>
                <c:pt idx="317">
                  <c:v>2026/1/9</c:v>
                </c:pt>
                <c:pt idx="318">
                  <c:v>2026/1/16</c:v>
                </c:pt>
                <c:pt idx="319">
                  <c:v>2026/1/23</c:v>
                </c:pt>
                <c:pt idx="320">
                  <c:v>2026/1/30</c:v>
                </c:pt>
                <c:pt idx="321">
                  <c:v>2026/2/6</c:v>
                </c:pt>
                <c:pt idx="322">
                  <c:v>2026/2/13</c:v>
                </c:pt>
                <c:pt idx="323">
                  <c:v>2026/2/20</c:v>
                </c:pt>
                <c:pt idx="324">
                  <c:v>2026/2/27</c:v>
                </c:pt>
                <c:pt idx="325">
                  <c:v>2026/3/6</c:v>
                </c:pt>
              </c:strCache>
            </c:strRef>
          </c:cat>
          <c:val>
            <c:numRef>
              <c:f>圖片順序!$AE$605:$AE$931</c:f>
              <c:numCache>
                <c:formatCode>#,##0</c:formatCode>
                <c:ptCount val="327"/>
                <c:pt idx="0">
                  <c:v>3475</c:v>
                </c:pt>
                <c:pt idx="1">
                  <c:v>3490</c:v>
                </c:pt>
                <c:pt idx="2">
                  <c:v>3535</c:v>
                </c:pt>
                <c:pt idx="3">
                  <c:v>3535</c:v>
                </c:pt>
                <c:pt idx="4">
                  <c:v>3535</c:v>
                </c:pt>
                <c:pt idx="5">
                  <c:v>3535</c:v>
                </c:pt>
                <c:pt idx="6">
                  <c:v>3550</c:v>
                </c:pt>
                <c:pt idx="9">
                  <c:v>3550</c:v>
                </c:pt>
                <c:pt idx="10">
                  <c:v>3550</c:v>
                </c:pt>
                <c:pt idx="11">
                  <c:v>3500</c:v>
                </c:pt>
                <c:pt idx="12">
                  <c:v>3500</c:v>
                </c:pt>
                <c:pt idx="13">
                  <c:v>3450</c:v>
                </c:pt>
                <c:pt idx="14">
                  <c:v>3400</c:v>
                </c:pt>
                <c:pt idx="15">
                  <c:v>3350</c:v>
                </c:pt>
                <c:pt idx="16">
                  <c:v>3275</c:v>
                </c:pt>
                <c:pt idx="17">
                  <c:v>3275</c:v>
                </c:pt>
                <c:pt idx="18">
                  <c:v>3275</c:v>
                </c:pt>
                <c:pt idx="19">
                  <c:v>3300</c:v>
                </c:pt>
                <c:pt idx="20">
                  <c:v>3250</c:v>
                </c:pt>
                <c:pt idx="21">
                  <c:v>3175</c:v>
                </c:pt>
                <c:pt idx="22">
                  <c:v>3175</c:v>
                </c:pt>
                <c:pt idx="23">
                  <c:v>3205</c:v>
                </c:pt>
                <c:pt idx="24">
                  <c:v>3205</c:v>
                </c:pt>
                <c:pt idx="25">
                  <c:v>3225</c:v>
                </c:pt>
                <c:pt idx="26">
                  <c:v>3225</c:v>
                </c:pt>
                <c:pt idx="27">
                  <c:v>3275</c:v>
                </c:pt>
                <c:pt idx="28">
                  <c:v>3275</c:v>
                </c:pt>
                <c:pt idx="29">
                  <c:v>3275</c:v>
                </c:pt>
                <c:pt idx="30">
                  <c:v>3300</c:v>
                </c:pt>
                <c:pt idx="31">
                  <c:v>3300</c:v>
                </c:pt>
                <c:pt idx="32">
                  <c:v>3275</c:v>
                </c:pt>
                <c:pt idx="33">
                  <c:v>3275</c:v>
                </c:pt>
                <c:pt idx="34">
                  <c:v>3275</c:v>
                </c:pt>
                <c:pt idx="35">
                  <c:v>3325</c:v>
                </c:pt>
                <c:pt idx="36">
                  <c:v>3325</c:v>
                </c:pt>
                <c:pt idx="37">
                  <c:v>3325</c:v>
                </c:pt>
                <c:pt idx="38">
                  <c:v>3325</c:v>
                </c:pt>
                <c:pt idx="39">
                  <c:v>3340</c:v>
                </c:pt>
                <c:pt idx="40">
                  <c:v>3340</c:v>
                </c:pt>
                <c:pt idx="41">
                  <c:v>3350</c:v>
                </c:pt>
                <c:pt idx="42">
                  <c:v>3350</c:v>
                </c:pt>
                <c:pt idx="44">
                  <c:v>3350</c:v>
                </c:pt>
                <c:pt idx="45">
                  <c:v>3390</c:v>
                </c:pt>
                <c:pt idx="46">
                  <c:v>3425</c:v>
                </c:pt>
                <c:pt idx="47">
                  <c:v>3425</c:v>
                </c:pt>
                <c:pt idx="48">
                  <c:v>3455</c:v>
                </c:pt>
                <c:pt idx="49">
                  <c:v>3455</c:v>
                </c:pt>
                <c:pt idx="50">
                  <c:v>3455</c:v>
                </c:pt>
                <c:pt idx="51">
                  <c:v>3425</c:v>
                </c:pt>
                <c:pt idx="52">
                  <c:v>3425</c:v>
                </c:pt>
                <c:pt idx="53">
                  <c:v>3440</c:v>
                </c:pt>
                <c:pt idx="54">
                  <c:v>3475</c:v>
                </c:pt>
                <c:pt idx="55">
                  <c:v>3475</c:v>
                </c:pt>
                <c:pt idx="56">
                  <c:v>3475</c:v>
                </c:pt>
                <c:pt idx="57">
                  <c:v>3475</c:v>
                </c:pt>
                <c:pt idx="58">
                  <c:v>3500</c:v>
                </c:pt>
                <c:pt idx="59">
                  <c:v>3500</c:v>
                </c:pt>
                <c:pt idx="60">
                  <c:v>3500</c:v>
                </c:pt>
                <c:pt idx="61">
                  <c:v>3500</c:v>
                </c:pt>
                <c:pt idx="63">
                  <c:v>3525</c:v>
                </c:pt>
                <c:pt idx="64">
                  <c:v>3625</c:v>
                </c:pt>
                <c:pt idx="65">
                  <c:v>3725</c:v>
                </c:pt>
                <c:pt idx="66">
                  <c:v>3850</c:v>
                </c:pt>
                <c:pt idx="67">
                  <c:v>4000</c:v>
                </c:pt>
                <c:pt idx="68">
                  <c:v>4075</c:v>
                </c:pt>
                <c:pt idx="69">
                  <c:v>4125</c:v>
                </c:pt>
                <c:pt idx="70">
                  <c:v>4225</c:v>
                </c:pt>
                <c:pt idx="71">
                  <c:v>4225</c:v>
                </c:pt>
                <c:pt idx="72">
                  <c:v>4275</c:v>
                </c:pt>
                <c:pt idx="73">
                  <c:v>4275</c:v>
                </c:pt>
                <c:pt idx="74">
                  <c:v>4275</c:v>
                </c:pt>
                <c:pt idx="75">
                  <c:v>4275</c:v>
                </c:pt>
                <c:pt idx="76">
                  <c:v>4275</c:v>
                </c:pt>
                <c:pt idx="77">
                  <c:v>4275</c:v>
                </c:pt>
                <c:pt idx="78">
                  <c:v>4275</c:v>
                </c:pt>
                <c:pt idx="79">
                  <c:v>4275</c:v>
                </c:pt>
                <c:pt idx="80">
                  <c:v>4275</c:v>
                </c:pt>
                <c:pt idx="81">
                  <c:v>4275</c:v>
                </c:pt>
                <c:pt idx="82">
                  <c:v>4325</c:v>
                </c:pt>
                <c:pt idx="83">
                  <c:v>4325</c:v>
                </c:pt>
                <c:pt idx="84">
                  <c:v>4325</c:v>
                </c:pt>
                <c:pt idx="85">
                  <c:v>4287.5</c:v>
                </c:pt>
                <c:pt idx="86">
                  <c:v>4415</c:v>
                </c:pt>
                <c:pt idx="87">
                  <c:v>4450</c:v>
                </c:pt>
                <c:pt idx="88">
                  <c:v>4450</c:v>
                </c:pt>
                <c:pt idx="89">
                  <c:v>4450</c:v>
                </c:pt>
                <c:pt idx="91">
                  <c:v>4605</c:v>
                </c:pt>
                <c:pt idx="92">
                  <c:v>4605</c:v>
                </c:pt>
                <c:pt idx="93">
                  <c:v>4635</c:v>
                </c:pt>
                <c:pt idx="94">
                  <c:v>4690</c:v>
                </c:pt>
                <c:pt idx="95">
                  <c:v>4740</c:v>
                </c:pt>
                <c:pt idx="97">
                  <c:v>4785</c:v>
                </c:pt>
                <c:pt idx="98">
                  <c:v>5850</c:v>
                </c:pt>
                <c:pt idx="99">
                  <c:v>5850</c:v>
                </c:pt>
                <c:pt idx="100">
                  <c:v>6050</c:v>
                </c:pt>
                <c:pt idx="101">
                  <c:v>6175</c:v>
                </c:pt>
                <c:pt idx="102">
                  <c:v>6100</c:v>
                </c:pt>
                <c:pt idx="103">
                  <c:v>6750</c:v>
                </c:pt>
                <c:pt idx="104">
                  <c:v>6875</c:v>
                </c:pt>
                <c:pt idx="105">
                  <c:v>6975</c:v>
                </c:pt>
                <c:pt idx="106">
                  <c:v>6975</c:v>
                </c:pt>
                <c:pt idx="107">
                  <c:v>6475</c:v>
                </c:pt>
                <c:pt idx="108">
                  <c:v>6525</c:v>
                </c:pt>
                <c:pt idx="109">
                  <c:v>6525</c:v>
                </c:pt>
                <c:pt idx="110">
                  <c:v>6525</c:v>
                </c:pt>
                <c:pt idx="111">
                  <c:v>6525</c:v>
                </c:pt>
                <c:pt idx="114">
                  <c:v>6200</c:v>
                </c:pt>
                <c:pt idx="115">
                  <c:v>6125</c:v>
                </c:pt>
                <c:pt idx="116">
                  <c:v>6100</c:v>
                </c:pt>
                <c:pt idx="117">
                  <c:v>6125</c:v>
                </c:pt>
                <c:pt idx="118">
                  <c:v>6125</c:v>
                </c:pt>
                <c:pt idx="119">
                  <c:v>6125</c:v>
                </c:pt>
                <c:pt idx="120">
                  <c:v>6125</c:v>
                </c:pt>
                <c:pt idx="121">
                  <c:v>6050</c:v>
                </c:pt>
                <c:pt idx="122">
                  <c:v>6050</c:v>
                </c:pt>
                <c:pt idx="123">
                  <c:v>5925</c:v>
                </c:pt>
                <c:pt idx="124">
                  <c:v>5925</c:v>
                </c:pt>
                <c:pt idx="125">
                  <c:v>5925</c:v>
                </c:pt>
                <c:pt idx="126">
                  <c:v>5750</c:v>
                </c:pt>
                <c:pt idx="127">
                  <c:v>5750</c:v>
                </c:pt>
                <c:pt idx="128">
                  <c:v>5750</c:v>
                </c:pt>
                <c:pt idx="129">
                  <c:v>5650</c:v>
                </c:pt>
                <c:pt idx="130">
                  <c:v>5650</c:v>
                </c:pt>
                <c:pt idx="131">
                  <c:v>5450</c:v>
                </c:pt>
                <c:pt idx="132">
                  <c:v>5300</c:v>
                </c:pt>
                <c:pt idx="133">
                  <c:v>5300</c:v>
                </c:pt>
                <c:pt idx="135">
                  <c:v>5100</c:v>
                </c:pt>
                <c:pt idx="136">
                  <c:v>5100</c:v>
                </c:pt>
                <c:pt idx="137">
                  <c:v>5100</c:v>
                </c:pt>
                <c:pt idx="138">
                  <c:v>4900</c:v>
                </c:pt>
                <c:pt idx="139">
                  <c:v>4700</c:v>
                </c:pt>
                <c:pt idx="140">
                  <c:v>4700</c:v>
                </c:pt>
                <c:pt idx="141">
                  <c:v>4700</c:v>
                </c:pt>
                <c:pt idx="142">
                  <c:v>4950</c:v>
                </c:pt>
                <c:pt idx="143">
                  <c:v>5125</c:v>
                </c:pt>
                <c:pt idx="144">
                  <c:v>5175</c:v>
                </c:pt>
                <c:pt idx="145">
                  <c:v>5225</c:v>
                </c:pt>
                <c:pt idx="146">
                  <c:v>5225</c:v>
                </c:pt>
                <c:pt idx="147">
                  <c:v>5100</c:v>
                </c:pt>
                <c:pt idx="149">
                  <c:v>5250</c:v>
                </c:pt>
                <c:pt idx="150">
                  <c:v>5250</c:v>
                </c:pt>
                <c:pt idx="151">
                  <c:v>5250</c:v>
                </c:pt>
                <c:pt idx="152">
                  <c:v>5100</c:v>
                </c:pt>
                <c:pt idx="153">
                  <c:v>5100</c:v>
                </c:pt>
                <c:pt idx="154">
                  <c:v>5100</c:v>
                </c:pt>
                <c:pt idx="155">
                  <c:v>4900</c:v>
                </c:pt>
                <c:pt idx="157">
                  <c:v>4875</c:v>
                </c:pt>
                <c:pt idx="158">
                  <c:v>4875</c:v>
                </c:pt>
                <c:pt idx="159">
                  <c:v>4875</c:v>
                </c:pt>
                <c:pt idx="161">
                  <c:v>4875</c:v>
                </c:pt>
                <c:pt idx="162">
                  <c:v>4875</c:v>
                </c:pt>
                <c:pt idx="165">
                  <c:v>4875</c:v>
                </c:pt>
                <c:pt idx="166">
                  <c:v>4775</c:v>
                </c:pt>
                <c:pt idx="167">
                  <c:v>4775</c:v>
                </c:pt>
                <c:pt idx="168">
                  <c:v>4600</c:v>
                </c:pt>
                <c:pt idx="169">
                  <c:v>4600</c:v>
                </c:pt>
                <c:pt idx="170">
                  <c:v>4600</c:v>
                </c:pt>
                <c:pt idx="171">
                  <c:v>4600</c:v>
                </c:pt>
                <c:pt idx="172">
                  <c:v>4600</c:v>
                </c:pt>
                <c:pt idx="174">
                  <c:v>4750</c:v>
                </c:pt>
                <c:pt idx="175">
                  <c:v>4750</c:v>
                </c:pt>
                <c:pt idx="176">
                  <c:v>4750</c:v>
                </c:pt>
                <c:pt idx="177">
                  <c:v>4775</c:v>
                </c:pt>
                <c:pt idx="178">
                  <c:v>4775</c:v>
                </c:pt>
                <c:pt idx="181">
                  <c:v>4700</c:v>
                </c:pt>
                <c:pt idx="182">
                  <c:v>4700</c:v>
                </c:pt>
                <c:pt idx="183">
                  <c:v>4700</c:v>
                </c:pt>
                <c:pt idx="184">
                  <c:v>4650</c:v>
                </c:pt>
                <c:pt idx="185">
                  <c:v>4650</c:v>
                </c:pt>
                <c:pt idx="186">
                  <c:v>4650</c:v>
                </c:pt>
                <c:pt idx="187">
                  <c:v>4650</c:v>
                </c:pt>
                <c:pt idx="188">
                  <c:v>4650</c:v>
                </c:pt>
                <c:pt idx="189">
                  <c:v>4625</c:v>
                </c:pt>
                <c:pt idx="190">
                  <c:v>4000</c:v>
                </c:pt>
                <c:pt idx="191">
                  <c:v>3750</c:v>
                </c:pt>
                <c:pt idx="192">
                  <c:v>3450</c:v>
                </c:pt>
                <c:pt idx="193">
                  <c:v>3200</c:v>
                </c:pt>
                <c:pt idx="194">
                  <c:v>3060</c:v>
                </c:pt>
                <c:pt idx="195">
                  <c:v>3060</c:v>
                </c:pt>
                <c:pt idx="196">
                  <c:v>3100</c:v>
                </c:pt>
                <c:pt idx="197">
                  <c:v>3075</c:v>
                </c:pt>
                <c:pt idx="198">
                  <c:v>3025</c:v>
                </c:pt>
                <c:pt idx="199">
                  <c:v>3000</c:v>
                </c:pt>
                <c:pt idx="201">
                  <c:v>2975</c:v>
                </c:pt>
                <c:pt idx="203">
                  <c:v>2875</c:v>
                </c:pt>
                <c:pt idx="204">
                  <c:v>2775</c:v>
                </c:pt>
                <c:pt idx="205">
                  <c:v>2775</c:v>
                </c:pt>
                <c:pt idx="206">
                  <c:v>2775</c:v>
                </c:pt>
                <c:pt idx="208">
                  <c:v>2725</c:v>
                </c:pt>
                <c:pt idx="209">
                  <c:v>2725</c:v>
                </c:pt>
                <c:pt idx="210">
                  <c:v>2725</c:v>
                </c:pt>
                <c:pt idx="212">
                  <c:v>2725</c:v>
                </c:pt>
                <c:pt idx="213">
                  <c:v>2725</c:v>
                </c:pt>
                <c:pt idx="214">
                  <c:v>2725</c:v>
                </c:pt>
                <c:pt idx="215">
                  <c:v>2750</c:v>
                </c:pt>
                <c:pt idx="216">
                  <c:v>2785</c:v>
                </c:pt>
                <c:pt idx="217">
                  <c:v>2785</c:v>
                </c:pt>
                <c:pt idx="220">
                  <c:v>2785</c:v>
                </c:pt>
                <c:pt idx="221">
                  <c:v>2785</c:v>
                </c:pt>
                <c:pt idx="222">
                  <c:v>2850</c:v>
                </c:pt>
                <c:pt idx="223">
                  <c:v>2850</c:v>
                </c:pt>
                <c:pt idx="224">
                  <c:v>2850</c:v>
                </c:pt>
                <c:pt idx="225">
                  <c:v>2910</c:v>
                </c:pt>
                <c:pt idx="226">
                  <c:v>3000</c:v>
                </c:pt>
                <c:pt idx="231">
                  <c:v>2580</c:v>
                </c:pt>
                <c:pt idx="232">
                  <c:v>2840</c:v>
                </c:pt>
                <c:pt idx="234">
                  <c:v>2790</c:v>
                </c:pt>
                <c:pt idx="237">
                  <c:v>2710</c:v>
                </c:pt>
                <c:pt idx="238">
                  <c:v>2710</c:v>
                </c:pt>
                <c:pt idx="239">
                  <c:v>2715</c:v>
                </c:pt>
                <c:pt idx="240">
                  <c:v>2715</c:v>
                </c:pt>
                <c:pt idx="241">
                  <c:v>2715</c:v>
                </c:pt>
                <c:pt idx="242">
                  <c:v>2715</c:v>
                </c:pt>
                <c:pt idx="243">
                  <c:v>2715</c:v>
                </c:pt>
                <c:pt idx="244">
                  <c:v>2715</c:v>
                </c:pt>
                <c:pt idx="246">
                  <c:v>2715</c:v>
                </c:pt>
                <c:pt idx="247">
                  <c:v>2715</c:v>
                </c:pt>
                <c:pt idx="248">
                  <c:v>2715</c:v>
                </c:pt>
                <c:pt idx="249">
                  <c:v>2715</c:v>
                </c:pt>
                <c:pt idx="250">
                  <c:v>2715</c:v>
                </c:pt>
                <c:pt idx="251">
                  <c:v>2665</c:v>
                </c:pt>
                <c:pt idx="253">
                  <c:v>2665</c:v>
                </c:pt>
                <c:pt idx="254">
                  <c:v>2665</c:v>
                </c:pt>
                <c:pt idx="255">
                  <c:v>2650</c:v>
                </c:pt>
                <c:pt idx="257">
                  <c:v>2650</c:v>
                </c:pt>
                <c:pt idx="258">
                  <c:v>2660</c:v>
                </c:pt>
                <c:pt idx="259">
                  <c:v>2650</c:v>
                </c:pt>
                <c:pt idx="260">
                  <c:v>2650</c:v>
                </c:pt>
                <c:pt idx="261">
                  <c:v>2610</c:v>
                </c:pt>
                <c:pt idx="262">
                  <c:v>2610</c:v>
                </c:pt>
                <c:pt idx="263">
                  <c:v>2610</c:v>
                </c:pt>
                <c:pt idx="264">
                  <c:v>2610</c:v>
                </c:pt>
                <c:pt idx="265">
                  <c:v>2610</c:v>
                </c:pt>
                <c:pt idx="266">
                  <c:v>2610</c:v>
                </c:pt>
                <c:pt idx="270">
                  <c:v>2610</c:v>
                </c:pt>
                <c:pt idx="271">
                  <c:v>2610</c:v>
                </c:pt>
                <c:pt idx="272">
                  <c:v>2610</c:v>
                </c:pt>
                <c:pt idx="273">
                  <c:v>2610</c:v>
                </c:pt>
                <c:pt idx="274">
                  <c:v>2575</c:v>
                </c:pt>
                <c:pt idx="275">
                  <c:v>2550</c:v>
                </c:pt>
                <c:pt idx="276">
                  <c:v>2550</c:v>
                </c:pt>
                <c:pt idx="277">
                  <c:v>2550</c:v>
                </c:pt>
                <c:pt idx="278">
                  <c:v>2550</c:v>
                </c:pt>
                <c:pt idx="279">
                  <c:v>2550</c:v>
                </c:pt>
                <c:pt idx="280">
                  <c:v>2550</c:v>
                </c:pt>
                <c:pt idx="283">
                  <c:v>2500</c:v>
                </c:pt>
                <c:pt idx="284">
                  <c:v>2500</c:v>
                </c:pt>
                <c:pt idx="285">
                  <c:v>2500</c:v>
                </c:pt>
                <c:pt idx="286">
                  <c:v>2500</c:v>
                </c:pt>
                <c:pt idx="287">
                  <c:v>2450</c:v>
                </c:pt>
                <c:pt idx="288">
                  <c:v>2450</c:v>
                </c:pt>
                <c:pt idx="289">
                  <c:v>2450</c:v>
                </c:pt>
                <c:pt idx="290">
                  <c:v>2450</c:v>
                </c:pt>
                <c:pt idx="291">
                  <c:v>2450</c:v>
                </c:pt>
                <c:pt idx="292">
                  <c:v>2450</c:v>
                </c:pt>
                <c:pt idx="293">
                  <c:v>2450</c:v>
                </c:pt>
                <c:pt idx="294">
                  <c:v>2450</c:v>
                </c:pt>
                <c:pt idx="295">
                  <c:v>2450</c:v>
                </c:pt>
                <c:pt idx="296">
                  <c:v>2450</c:v>
                </c:pt>
                <c:pt idx="298">
                  <c:v>2450</c:v>
                </c:pt>
                <c:pt idx="299">
                  <c:v>2450</c:v>
                </c:pt>
                <c:pt idx="300">
                  <c:v>2425</c:v>
                </c:pt>
                <c:pt idx="301">
                  <c:v>2425</c:v>
                </c:pt>
                <c:pt idx="302">
                  <c:v>2175</c:v>
                </c:pt>
                <c:pt idx="303">
                  <c:v>2175</c:v>
                </c:pt>
                <c:pt idx="306">
                  <c:v>2175</c:v>
                </c:pt>
                <c:pt idx="307">
                  <c:v>2175</c:v>
                </c:pt>
                <c:pt idx="308">
                  <c:v>2150</c:v>
                </c:pt>
                <c:pt idx="309">
                  <c:v>2125</c:v>
                </c:pt>
                <c:pt idx="310">
                  <c:v>2125</c:v>
                </c:pt>
                <c:pt idx="311">
                  <c:v>2075</c:v>
                </c:pt>
                <c:pt idx="312">
                  <c:v>2125</c:v>
                </c:pt>
                <c:pt idx="313">
                  <c:v>2100</c:v>
                </c:pt>
                <c:pt idx="314">
                  <c:v>2115</c:v>
                </c:pt>
                <c:pt idx="315">
                  <c:v>2125</c:v>
                </c:pt>
                <c:pt idx="316">
                  <c:v>2150</c:v>
                </c:pt>
                <c:pt idx="317">
                  <c:v>2150</c:v>
                </c:pt>
                <c:pt idx="318">
                  <c:v>2150</c:v>
                </c:pt>
                <c:pt idx="319">
                  <c:v>2150</c:v>
                </c:pt>
                <c:pt idx="320">
                  <c:v>2150</c:v>
                </c:pt>
                <c:pt idx="321">
                  <c:v>2170</c:v>
                </c:pt>
                <c:pt idx="322">
                  <c:v>2170</c:v>
                </c:pt>
                <c:pt idx="325">
                  <c:v>2170</c:v>
                </c:pt>
                <c:pt idx="326">
                  <c:v>2200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D9D-4916-8A5E-CC91FF49DF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2615296"/>
        <c:axId val="272616832"/>
      </c:lineChart>
      <c:lineChart>
        <c:grouping val="standard"/>
        <c:varyColors val="0"/>
        <c:ser>
          <c:idx val="2"/>
          <c:order val="2"/>
          <c:tx>
            <c:strRef>
              <c:f>圖片順序!$AB$1</c:f>
              <c:strCache>
                <c:ptCount val="1"/>
                <c:pt idx="0">
                  <c:v>己二酸(中國DEL)-人民幣元/公噸</c:v>
                </c:pt>
              </c:strCache>
            </c:strRef>
          </c:tx>
          <c:spPr>
            <a:ln w="31750" cap="rnd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  <a:round/>
            </a:ln>
          </c:spPr>
          <c:marker>
            <c:symbol val="none"/>
          </c:marker>
          <c:cat>
            <c:strRef>
              <c:f>圖片順序!$A$606:$A$931</c:f>
              <c:strCache>
                <c:ptCount val="326"/>
                <c:pt idx="0">
                  <c:v> 2019/12/13</c:v>
                </c:pt>
                <c:pt idx="1">
                  <c:v> 2019/12/20</c:v>
                </c:pt>
                <c:pt idx="2">
                  <c:v> 2019/12/27</c:v>
                </c:pt>
                <c:pt idx="3">
                  <c:v>2020/1/3</c:v>
                </c:pt>
                <c:pt idx="4">
                  <c:v>2020/1/10</c:v>
                </c:pt>
                <c:pt idx="5">
                  <c:v>2020/1/17</c:v>
                </c:pt>
                <c:pt idx="6">
                  <c:v>2020/1/24</c:v>
                </c:pt>
                <c:pt idx="7">
                  <c:v>2020/1/31</c:v>
                </c:pt>
                <c:pt idx="8">
                  <c:v>2020/2/7</c:v>
                </c:pt>
                <c:pt idx="9">
                  <c:v>2020/2/14</c:v>
                </c:pt>
                <c:pt idx="10">
                  <c:v>2020/2/21</c:v>
                </c:pt>
                <c:pt idx="11">
                  <c:v>2020/2/28</c:v>
                </c:pt>
                <c:pt idx="12">
                  <c:v>2020/3/6</c:v>
                </c:pt>
                <c:pt idx="13">
                  <c:v>2020/3/13</c:v>
                </c:pt>
                <c:pt idx="14">
                  <c:v>2020/3/20</c:v>
                </c:pt>
                <c:pt idx="15">
                  <c:v>2020/3/27</c:v>
                </c:pt>
                <c:pt idx="16">
                  <c:v>2020/4/3</c:v>
                </c:pt>
                <c:pt idx="17">
                  <c:v>2020/4/10</c:v>
                </c:pt>
                <c:pt idx="18">
                  <c:v>2020/4/17</c:v>
                </c:pt>
                <c:pt idx="19">
                  <c:v>2020/4/24</c:v>
                </c:pt>
                <c:pt idx="20">
                  <c:v>2020/4/30</c:v>
                </c:pt>
                <c:pt idx="21">
                  <c:v>2020/5/8</c:v>
                </c:pt>
                <c:pt idx="22">
                  <c:v>2020/5/15</c:v>
                </c:pt>
                <c:pt idx="23">
                  <c:v>2020/5/22</c:v>
                </c:pt>
                <c:pt idx="24">
                  <c:v>2020/5/29</c:v>
                </c:pt>
                <c:pt idx="25">
                  <c:v>2020/6/5</c:v>
                </c:pt>
                <c:pt idx="26">
                  <c:v>2020/6/12</c:v>
                </c:pt>
                <c:pt idx="27">
                  <c:v>2020/6/19</c:v>
                </c:pt>
                <c:pt idx="28">
                  <c:v>2020/6/26</c:v>
                </c:pt>
                <c:pt idx="29">
                  <c:v>2020/7/3</c:v>
                </c:pt>
                <c:pt idx="30">
                  <c:v>2020/7/10</c:v>
                </c:pt>
                <c:pt idx="31">
                  <c:v>2020/7/17</c:v>
                </c:pt>
                <c:pt idx="32">
                  <c:v>2020/7/24</c:v>
                </c:pt>
                <c:pt idx="33">
                  <c:v>2020/7/31</c:v>
                </c:pt>
                <c:pt idx="34">
                  <c:v>2020/8/7</c:v>
                </c:pt>
                <c:pt idx="35">
                  <c:v>2020/8/14</c:v>
                </c:pt>
                <c:pt idx="36">
                  <c:v>2020/8/21</c:v>
                </c:pt>
                <c:pt idx="37">
                  <c:v>2020/8/28</c:v>
                </c:pt>
                <c:pt idx="38">
                  <c:v>2020/9/4</c:v>
                </c:pt>
                <c:pt idx="39">
                  <c:v>2020/9/11</c:v>
                </c:pt>
                <c:pt idx="40">
                  <c:v>2020/9/18</c:v>
                </c:pt>
                <c:pt idx="41">
                  <c:v>2020/9/25</c:v>
                </c:pt>
                <c:pt idx="42">
                  <c:v>2020/10/2</c:v>
                </c:pt>
                <c:pt idx="43">
                  <c:v>2020/10/9</c:v>
                </c:pt>
                <c:pt idx="44">
                  <c:v>2020/10/16</c:v>
                </c:pt>
                <c:pt idx="45">
                  <c:v>2020/10/23</c:v>
                </c:pt>
                <c:pt idx="46">
                  <c:v>2020/10/30</c:v>
                </c:pt>
                <c:pt idx="47">
                  <c:v>2020/11/6</c:v>
                </c:pt>
                <c:pt idx="48">
                  <c:v>2020/11/13</c:v>
                </c:pt>
                <c:pt idx="49">
                  <c:v>2020/11/20</c:v>
                </c:pt>
                <c:pt idx="50">
                  <c:v>2020/11/27</c:v>
                </c:pt>
                <c:pt idx="51">
                  <c:v>2020/12/4</c:v>
                </c:pt>
                <c:pt idx="52">
                  <c:v>2020/12/11</c:v>
                </c:pt>
                <c:pt idx="53">
                  <c:v>2020/12/18</c:v>
                </c:pt>
                <c:pt idx="54">
                  <c:v>2020/12/25</c:v>
                </c:pt>
                <c:pt idx="55">
                  <c:v>2020/12/31</c:v>
                </c:pt>
                <c:pt idx="56">
                  <c:v>2021/1/8</c:v>
                </c:pt>
                <c:pt idx="57">
                  <c:v>2021/1/15</c:v>
                </c:pt>
                <c:pt idx="58">
                  <c:v>2021/1/22</c:v>
                </c:pt>
                <c:pt idx="59">
                  <c:v>2021/1/29</c:v>
                </c:pt>
                <c:pt idx="60">
                  <c:v>2021/2/5</c:v>
                </c:pt>
                <c:pt idx="61">
                  <c:v>2021/2/12</c:v>
                </c:pt>
                <c:pt idx="62">
                  <c:v>2021/2/19</c:v>
                </c:pt>
                <c:pt idx="63">
                  <c:v>2021/2/26</c:v>
                </c:pt>
                <c:pt idx="64">
                  <c:v>2021/3/5</c:v>
                </c:pt>
                <c:pt idx="65">
                  <c:v>2021/3/12</c:v>
                </c:pt>
                <c:pt idx="66">
                  <c:v>2021/3/19</c:v>
                </c:pt>
                <c:pt idx="67">
                  <c:v>2021/3/26</c:v>
                </c:pt>
                <c:pt idx="68">
                  <c:v>2021/4/2</c:v>
                </c:pt>
                <c:pt idx="69">
                  <c:v>2021/4/9</c:v>
                </c:pt>
                <c:pt idx="70">
                  <c:v>2021/4/16</c:v>
                </c:pt>
                <c:pt idx="71">
                  <c:v>2021/4/23</c:v>
                </c:pt>
                <c:pt idx="72">
                  <c:v>2021/4/30</c:v>
                </c:pt>
                <c:pt idx="73">
                  <c:v>2021/5/7</c:v>
                </c:pt>
                <c:pt idx="74">
                  <c:v>2021/5/14</c:v>
                </c:pt>
                <c:pt idx="75">
                  <c:v>2021/5/21</c:v>
                </c:pt>
                <c:pt idx="76">
                  <c:v>2021/5/28</c:v>
                </c:pt>
                <c:pt idx="77">
                  <c:v>2021/6/4</c:v>
                </c:pt>
                <c:pt idx="78">
                  <c:v>2021/6/11</c:v>
                </c:pt>
                <c:pt idx="79">
                  <c:v>2021/6/18</c:v>
                </c:pt>
                <c:pt idx="80">
                  <c:v>2021/6/25</c:v>
                </c:pt>
                <c:pt idx="81">
                  <c:v>2021/7/2</c:v>
                </c:pt>
                <c:pt idx="82">
                  <c:v>2021/7/9</c:v>
                </c:pt>
                <c:pt idx="83">
                  <c:v>2021/7/16</c:v>
                </c:pt>
                <c:pt idx="84">
                  <c:v>2021/7/23</c:v>
                </c:pt>
                <c:pt idx="85">
                  <c:v>2021/7/30</c:v>
                </c:pt>
                <c:pt idx="86">
                  <c:v>2021/8/6</c:v>
                </c:pt>
                <c:pt idx="87">
                  <c:v>2021/8/13</c:v>
                </c:pt>
                <c:pt idx="88">
                  <c:v>2021/8/20</c:v>
                </c:pt>
                <c:pt idx="89">
                  <c:v>2021/8/27</c:v>
                </c:pt>
                <c:pt idx="90">
                  <c:v>2021/9/3</c:v>
                </c:pt>
                <c:pt idx="91">
                  <c:v>2021/9/10</c:v>
                </c:pt>
                <c:pt idx="92">
                  <c:v>2021/9/17</c:v>
                </c:pt>
                <c:pt idx="93">
                  <c:v>2021/9/24</c:v>
                </c:pt>
                <c:pt idx="94">
                  <c:v>2021/10/1</c:v>
                </c:pt>
                <c:pt idx="95">
                  <c:v>2021/10/8</c:v>
                </c:pt>
                <c:pt idx="96">
                  <c:v>2021/10/15</c:v>
                </c:pt>
                <c:pt idx="97">
                  <c:v>2021/10/22</c:v>
                </c:pt>
                <c:pt idx="98">
                  <c:v>2021/10/29</c:v>
                </c:pt>
                <c:pt idx="99">
                  <c:v>2021/11/5</c:v>
                </c:pt>
                <c:pt idx="100">
                  <c:v>2021/11/12</c:v>
                </c:pt>
                <c:pt idx="101">
                  <c:v>2021/11/19</c:v>
                </c:pt>
                <c:pt idx="102">
                  <c:v>2021/11/26</c:v>
                </c:pt>
                <c:pt idx="103">
                  <c:v>2021/12/3</c:v>
                </c:pt>
                <c:pt idx="104">
                  <c:v>2021/12/10</c:v>
                </c:pt>
                <c:pt idx="105">
                  <c:v>2021/12/17</c:v>
                </c:pt>
                <c:pt idx="106">
                  <c:v>2021/12/24</c:v>
                </c:pt>
                <c:pt idx="107">
                  <c:v>2021/12/31</c:v>
                </c:pt>
                <c:pt idx="108">
                  <c:v>2022/1/7</c:v>
                </c:pt>
                <c:pt idx="109">
                  <c:v>2022/1/14</c:v>
                </c:pt>
                <c:pt idx="110">
                  <c:v>2022/1/21</c:v>
                </c:pt>
                <c:pt idx="111">
                  <c:v>2022/1/28</c:v>
                </c:pt>
                <c:pt idx="112">
                  <c:v>2022/2/4</c:v>
                </c:pt>
                <c:pt idx="113">
                  <c:v>2022/2/11</c:v>
                </c:pt>
                <c:pt idx="114">
                  <c:v>2022/2/18</c:v>
                </c:pt>
                <c:pt idx="115">
                  <c:v>2022/2/25</c:v>
                </c:pt>
                <c:pt idx="116">
                  <c:v>2022/3/4</c:v>
                </c:pt>
                <c:pt idx="117">
                  <c:v>2022/3/11</c:v>
                </c:pt>
                <c:pt idx="118">
                  <c:v>2022/3/18</c:v>
                </c:pt>
                <c:pt idx="119">
                  <c:v>2022/3/25</c:v>
                </c:pt>
                <c:pt idx="120">
                  <c:v>2022/4/1</c:v>
                </c:pt>
                <c:pt idx="121">
                  <c:v>2022/4/8</c:v>
                </c:pt>
                <c:pt idx="122">
                  <c:v>2022/4/15</c:v>
                </c:pt>
                <c:pt idx="123">
                  <c:v>2022/4/22</c:v>
                </c:pt>
                <c:pt idx="124">
                  <c:v>2022/4/29</c:v>
                </c:pt>
                <c:pt idx="125">
                  <c:v>2022/5/6</c:v>
                </c:pt>
                <c:pt idx="126">
                  <c:v>2022/5/13</c:v>
                </c:pt>
                <c:pt idx="127">
                  <c:v>2022/5/20</c:v>
                </c:pt>
                <c:pt idx="128">
                  <c:v>2022/5/27</c:v>
                </c:pt>
                <c:pt idx="129">
                  <c:v>2022/6/3</c:v>
                </c:pt>
                <c:pt idx="130">
                  <c:v>2022/6/10</c:v>
                </c:pt>
                <c:pt idx="131">
                  <c:v>2022/6/17</c:v>
                </c:pt>
                <c:pt idx="132">
                  <c:v>2022/6/24</c:v>
                </c:pt>
                <c:pt idx="133">
                  <c:v>2022/7/1</c:v>
                </c:pt>
                <c:pt idx="134">
                  <c:v>2022/7/8</c:v>
                </c:pt>
                <c:pt idx="135">
                  <c:v>2022/7/15</c:v>
                </c:pt>
                <c:pt idx="136">
                  <c:v>2022/7/22</c:v>
                </c:pt>
                <c:pt idx="137">
                  <c:v>2022/7/29</c:v>
                </c:pt>
                <c:pt idx="138">
                  <c:v>2022/8/5</c:v>
                </c:pt>
                <c:pt idx="139">
                  <c:v>2022/8/12</c:v>
                </c:pt>
                <c:pt idx="140">
                  <c:v>2022/8/19</c:v>
                </c:pt>
                <c:pt idx="141">
                  <c:v>2022/8/26</c:v>
                </c:pt>
                <c:pt idx="142">
                  <c:v>2022/9/2</c:v>
                </c:pt>
                <c:pt idx="143">
                  <c:v>2022/9/9</c:v>
                </c:pt>
                <c:pt idx="144">
                  <c:v>2022/9/16</c:v>
                </c:pt>
                <c:pt idx="145">
                  <c:v>2022/9/23</c:v>
                </c:pt>
                <c:pt idx="146">
                  <c:v>2022/9/30</c:v>
                </c:pt>
                <c:pt idx="147">
                  <c:v>2022/10/7</c:v>
                </c:pt>
                <c:pt idx="148">
                  <c:v>2022/10/14</c:v>
                </c:pt>
                <c:pt idx="149">
                  <c:v>2022/10/21</c:v>
                </c:pt>
                <c:pt idx="150">
                  <c:v>2022/10/28</c:v>
                </c:pt>
                <c:pt idx="151">
                  <c:v>2022/11/4</c:v>
                </c:pt>
                <c:pt idx="152">
                  <c:v>2022/11/11</c:v>
                </c:pt>
                <c:pt idx="153">
                  <c:v>2022/11/18</c:v>
                </c:pt>
                <c:pt idx="154">
                  <c:v>2022/11/25</c:v>
                </c:pt>
                <c:pt idx="155">
                  <c:v>2022/12/2</c:v>
                </c:pt>
                <c:pt idx="156">
                  <c:v>2022/12/9</c:v>
                </c:pt>
                <c:pt idx="157">
                  <c:v>2022/12/16</c:v>
                </c:pt>
                <c:pt idx="158">
                  <c:v>2022/12/23</c:v>
                </c:pt>
                <c:pt idx="159">
                  <c:v>2022/12/30</c:v>
                </c:pt>
                <c:pt idx="160">
                  <c:v>2023/1/6</c:v>
                </c:pt>
                <c:pt idx="161">
                  <c:v>2023/1/13</c:v>
                </c:pt>
                <c:pt idx="162">
                  <c:v>2023/1/20</c:v>
                </c:pt>
                <c:pt idx="163">
                  <c:v>2023/1/27</c:v>
                </c:pt>
                <c:pt idx="164">
                  <c:v>2023/2/3</c:v>
                </c:pt>
                <c:pt idx="165">
                  <c:v>2023/2/10</c:v>
                </c:pt>
                <c:pt idx="166">
                  <c:v>2023/2/17</c:v>
                </c:pt>
                <c:pt idx="167">
                  <c:v>2023/2/24</c:v>
                </c:pt>
                <c:pt idx="168">
                  <c:v>2023/3/3</c:v>
                </c:pt>
                <c:pt idx="169">
                  <c:v>2023/3/10</c:v>
                </c:pt>
                <c:pt idx="170">
                  <c:v>2023/3/17</c:v>
                </c:pt>
                <c:pt idx="171">
                  <c:v>2023/3/24</c:v>
                </c:pt>
                <c:pt idx="172">
                  <c:v>2023/3/31</c:v>
                </c:pt>
                <c:pt idx="173">
                  <c:v>2023/4/7</c:v>
                </c:pt>
                <c:pt idx="174">
                  <c:v>2023/4/14</c:v>
                </c:pt>
                <c:pt idx="175">
                  <c:v>2023/4/21</c:v>
                </c:pt>
                <c:pt idx="176">
                  <c:v>2023/4/28</c:v>
                </c:pt>
                <c:pt idx="177">
                  <c:v>2023/5/5</c:v>
                </c:pt>
                <c:pt idx="178">
                  <c:v>2023/5/12</c:v>
                </c:pt>
                <c:pt idx="179">
                  <c:v>2023/5/19</c:v>
                </c:pt>
                <c:pt idx="180">
                  <c:v>2023/5/26</c:v>
                </c:pt>
                <c:pt idx="181">
                  <c:v>2023/6/2</c:v>
                </c:pt>
                <c:pt idx="182">
                  <c:v>2023/6/9</c:v>
                </c:pt>
                <c:pt idx="183">
                  <c:v>2023/6/16</c:v>
                </c:pt>
                <c:pt idx="184">
                  <c:v>2023/6/23</c:v>
                </c:pt>
                <c:pt idx="185">
                  <c:v>2023/6/30</c:v>
                </c:pt>
                <c:pt idx="186">
                  <c:v>2023/7/7</c:v>
                </c:pt>
                <c:pt idx="187">
                  <c:v>2023/7/14</c:v>
                </c:pt>
                <c:pt idx="188">
                  <c:v>2023/7/21</c:v>
                </c:pt>
                <c:pt idx="189">
                  <c:v>2023/7/28</c:v>
                </c:pt>
                <c:pt idx="190">
                  <c:v>2023/8/4</c:v>
                </c:pt>
                <c:pt idx="191">
                  <c:v>2023/8/11</c:v>
                </c:pt>
                <c:pt idx="192">
                  <c:v>2023/8/18</c:v>
                </c:pt>
                <c:pt idx="193">
                  <c:v>2023/8/25</c:v>
                </c:pt>
                <c:pt idx="194">
                  <c:v>2023/9/1</c:v>
                </c:pt>
                <c:pt idx="195">
                  <c:v>2023/9/8</c:v>
                </c:pt>
                <c:pt idx="196">
                  <c:v>2023/9/15</c:v>
                </c:pt>
                <c:pt idx="197">
                  <c:v>2023/9/22</c:v>
                </c:pt>
                <c:pt idx="198">
                  <c:v>2023/9/29</c:v>
                </c:pt>
                <c:pt idx="199">
                  <c:v>2023/10/6</c:v>
                </c:pt>
                <c:pt idx="200">
                  <c:v>2023/10/13</c:v>
                </c:pt>
                <c:pt idx="201">
                  <c:v>2023/10/20</c:v>
                </c:pt>
                <c:pt idx="202">
                  <c:v>2023/10/27</c:v>
                </c:pt>
                <c:pt idx="203">
                  <c:v>2023/11/3</c:v>
                </c:pt>
                <c:pt idx="204">
                  <c:v>2023/11/10</c:v>
                </c:pt>
                <c:pt idx="205">
                  <c:v>2023/11/17</c:v>
                </c:pt>
                <c:pt idx="206">
                  <c:v>2023/11/24</c:v>
                </c:pt>
                <c:pt idx="207">
                  <c:v>2023/12/1</c:v>
                </c:pt>
                <c:pt idx="208">
                  <c:v>2023/12/8</c:v>
                </c:pt>
                <c:pt idx="209">
                  <c:v>2023/12/15</c:v>
                </c:pt>
                <c:pt idx="210">
                  <c:v>2023/12/22</c:v>
                </c:pt>
                <c:pt idx="211">
                  <c:v>2023/12/29</c:v>
                </c:pt>
                <c:pt idx="212">
                  <c:v>2024/1/5</c:v>
                </c:pt>
                <c:pt idx="213">
                  <c:v>2024/1/12</c:v>
                </c:pt>
                <c:pt idx="214">
                  <c:v>2024/1/19</c:v>
                </c:pt>
                <c:pt idx="215">
                  <c:v>2024/1/26</c:v>
                </c:pt>
                <c:pt idx="216">
                  <c:v>2024/2/2</c:v>
                </c:pt>
                <c:pt idx="217">
                  <c:v>2024/2/9</c:v>
                </c:pt>
                <c:pt idx="218">
                  <c:v>2024/2/16</c:v>
                </c:pt>
                <c:pt idx="219">
                  <c:v>2024/2/23</c:v>
                </c:pt>
                <c:pt idx="220">
                  <c:v>2024/3/1</c:v>
                </c:pt>
                <c:pt idx="221">
                  <c:v>2024/3/8</c:v>
                </c:pt>
                <c:pt idx="222">
                  <c:v>2024/3/15</c:v>
                </c:pt>
                <c:pt idx="223">
                  <c:v>2024/3/22</c:v>
                </c:pt>
                <c:pt idx="224">
                  <c:v>2024/3/29</c:v>
                </c:pt>
                <c:pt idx="225">
                  <c:v>2024/4/5</c:v>
                </c:pt>
                <c:pt idx="226">
                  <c:v>2024/4/12</c:v>
                </c:pt>
                <c:pt idx="227">
                  <c:v>2024/4/19</c:v>
                </c:pt>
                <c:pt idx="228">
                  <c:v>2024/4/26</c:v>
                </c:pt>
                <c:pt idx="229">
                  <c:v>2024/5/3</c:v>
                </c:pt>
                <c:pt idx="230">
                  <c:v>2024/5/10</c:v>
                </c:pt>
                <c:pt idx="231">
                  <c:v>2024/5/17</c:v>
                </c:pt>
                <c:pt idx="232">
                  <c:v>2024/5/24</c:v>
                </c:pt>
                <c:pt idx="233">
                  <c:v>2024/5/31</c:v>
                </c:pt>
                <c:pt idx="234">
                  <c:v>2024/6/7</c:v>
                </c:pt>
                <c:pt idx="235">
                  <c:v>2024/6/14</c:v>
                </c:pt>
                <c:pt idx="236">
                  <c:v>2024/6/21</c:v>
                </c:pt>
                <c:pt idx="237">
                  <c:v>2024/6/28</c:v>
                </c:pt>
                <c:pt idx="238">
                  <c:v>2024/7/5</c:v>
                </c:pt>
                <c:pt idx="239">
                  <c:v>2024/7/12</c:v>
                </c:pt>
                <c:pt idx="240">
                  <c:v>2024/7/19</c:v>
                </c:pt>
                <c:pt idx="241">
                  <c:v>2024/7/26</c:v>
                </c:pt>
                <c:pt idx="242">
                  <c:v>2024/8/2</c:v>
                </c:pt>
                <c:pt idx="243">
                  <c:v>2024/8/9</c:v>
                </c:pt>
                <c:pt idx="244">
                  <c:v>2024/8/16</c:v>
                </c:pt>
                <c:pt idx="245">
                  <c:v>2024/8/23</c:v>
                </c:pt>
                <c:pt idx="246">
                  <c:v>2024/8/30</c:v>
                </c:pt>
                <c:pt idx="247">
                  <c:v>2024/9/6</c:v>
                </c:pt>
                <c:pt idx="248">
                  <c:v>2024/9/13</c:v>
                </c:pt>
                <c:pt idx="249">
                  <c:v>2024/9/20</c:v>
                </c:pt>
                <c:pt idx="250">
                  <c:v>2024/9/27</c:v>
                </c:pt>
                <c:pt idx="251">
                  <c:v>2024/10/4</c:v>
                </c:pt>
                <c:pt idx="252">
                  <c:v>2024/10/11</c:v>
                </c:pt>
                <c:pt idx="253">
                  <c:v>2024/10/18</c:v>
                </c:pt>
                <c:pt idx="254">
                  <c:v>2024/10/25</c:v>
                </c:pt>
                <c:pt idx="255">
                  <c:v>2024/11/1</c:v>
                </c:pt>
                <c:pt idx="256">
                  <c:v>2024/11/8</c:v>
                </c:pt>
                <c:pt idx="257">
                  <c:v>2024/11/15</c:v>
                </c:pt>
                <c:pt idx="258">
                  <c:v>2024/11/22</c:v>
                </c:pt>
                <c:pt idx="259">
                  <c:v>2024/11/29</c:v>
                </c:pt>
                <c:pt idx="260">
                  <c:v>2024/12/6</c:v>
                </c:pt>
                <c:pt idx="261">
                  <c:v>2024/12/13</c:v>
                </c:pt>
                <c:pt idx="262">
                  <c:v>2024/12/20</c:v>
                </c:pt>
                <c:pt idx="263">
                  <c:v>2024/12/27</c:v>
                </c:pt>
                <c:pt idx="264">
                  <c:v>2025/1/3</c:v>
                </c:pt>
                <c:pt idx="265">
                  <c:v>2025/1/10</c:v>
                </c:pt>
                <c:pt idx="266">
                  <c:v>2025/1/17</c:v>
                </c:pt>
                <c:pt idx="267">
                  <c:v>2025/1/24</c:v>
                </c:pt>
                <c:pt idx="268">
                  <c:v>2025/1/31</c:v>
                </c:pt>
                <c:pt idx="269">
                  <c:v>2025/2/7</c:v>
                </c:pt>
                <c:pt idx="270">
                  <c:v>2025/2/14</c:v>
                </c:pt>
                <c:pt idx="271">
                  <c:v>2025/2/21</c:v>
                </c:pt>
                <c:pt idx="272">
                  <c:v>2025/2/28</c:v>
                </c:pt>
                <c:pt idx="273">
                  <c:v>2025/3/7</c:v>
                </c:pt>
                <c:pt idx="274">
                  <c:v>2025/3/14</c:v>
                </c:pt>
                <c:pt idx="275">
                  <c:v>2025/3/21</c:v>
                </c:pt>
                <c:pt idx="276">
                  <c:v>2025/3/28</c:v>
                </c:pt>
                <c:pt idx="277">
                  <c:v>2025/4/4</c:v>
                </c:pt>
                <c:pt idx="278">
                  <c:v>2025/4/11</c:v>
                </c:pt>
                <c:pt idx="279">
                  <c:v>2025/4/18</c:v>
                </c:pt>
                <c:pt idx="280">
                  <c:v>2025/4/25</c:v>
                </c:pt>
                <c:pt idx="281">
                  <c:v>2025/5/2</c:v>
                </c:pt>
                <c:pt idx="282">
                  <c:v>2025/5/9</c:v>
                </c:pt>
                <c:pt idx="283">
                  <c:v>2025/5/16</c:v>
                </c:pt>
                <c:pt idx="284">
                  <c:v>2025/5/23</c:v>
                </c:pt>
                <c:pt idx="285">
                  <c:v>2025/5/30</c:v>
                </c:pt>
                <c:pt idx="286">
                  <c:v>2025/6/6</c:v>
                </c:pt>
                <c:pt idx="287">
                  <c:v>2025/6/13</c:v>
                </c:pt>
                <c:pt idx="288">
                  <c:v>2025/6/20</c:v>
                </c:pt>
                <c:pt idx="289">
                  <c:v>2025/6/27</c:v>
                </c:pt>
                <c:pt idx="290">
                  <c:v>2025/7/4</c:v>
                </c:pt>
                <c:pt idx="291">
                  <c:v>2025/7/11</c:v>
                </c:pt>
                <c:pt idx="292">
                  <c:v>2025/7/18</c:v>
                </c:pt>
                <c:pt idx="293">
                  <c:v>2025/7/25</c:v>
                </c:pt>
                <c:pt idx="294">
                  <c:v>2025/8/1</c:v>
                </c:pt>
                <c:pt idx="295">
                  <c:v>2025/8/8</c:v>
                </c:pt>
                <c:pt idx="296">
                  <c:v>2025/8/15</c:v>
                </c:pt>
                <c:pt idx="297">
                  <c:v>2025/8/22</c:v>
                </c:pt>
                <c:pt idx="298">
                  <c:v>2025/8/29</c:v>
                </c:pt>
                <c:pt idx="299">
                  <c:v>2025/9/5</c:v>
                </c:pt>
                <c:pt idx="300">
                  <c:v>2025/9/12</c:v>
                </c:pt>
                <c:pt idx="301">
                  <c:v>2025/9/19</c:v>
                </c:pt>
                <c:pt idx="302">
                  <c:v>2025/9/26</c:v>
                </c:pt>
                <c:pt idx="303">
                  <c:v>2025/10/3</c:v>
                </c:pt>
                <c:pt idx="304">
                  <c:v>2025/10/10</c:v>
                </c:pt>
                <c:pt idx="305">
                  <c:v>2025/10/17</c:v>
                </c:pt>
                <c:pt idx="306">
                  <c:v>2025/10/24</c:v>
                </c:pt>
                <c:pt idx="307">
                  <c:v>2025/10/31</c:v>
                </c:pt>
                <c:pt idx="308">
                  <c:v>2025/11/7</c:v>
                </c:pt>
                <c:pt idx="309">
                  <c:v>2025/11/14</c:v>
                </c:pt>
                <c:pt idx="310">
                  <c:v>2025/11/21</c:v>
                </c:pt>
                <c:pt idx="311">
                  <c:v>2025/11/28</c:v>
                </c:pt>
                <c:pt idx="312">
                  <c:v>2025/12/5</c:v>
                </c:pt>
                <c:pt idx="313">
                  <c:v>2025/12/12</c:v>
                </c:pt>
                <c:pt idx="314">
                  <c:v>2025/12/19</c:v>
                </c:pt>
                <c:pt idx="315">
                  <c:v>2025/12/26</c:v>
                </c:pt>
                <c:pt idx="316">
                  <c:v>2026/1/2</c:v>
                </c:pt>
                <c:pt idx="317">
                  <c:v>2026/1/9</c:v>
                </c:pt>
                <c:pt idx="318">
                  <c:v>2026/1/16</c:v>
                </c:pt>
                <c:pt idx="319">
                  <c:v>2026/1/23</c:v>
                </c:pt>
                <c:pt idx="320">
                  <c:v>2026/1/30</c:v>
                </c:pt>
                <c:pt idx="321">
                  <c:v>2026/2/6</c:v>
                </c:pt>
                <c:pt idx="322">
                  <c:v>2026/2/13</c:v>
                </c:pt>
                <c:pt idx="323">
                  <c:v>2026/2/20</c:v>
                </c:pt>
                <c:pt idx="324">
                  <c:v>2026/2/27</c:v>
                </c:pt>
                <c:pt idx="325">
                  <c:v>2026/3/6</c:v>
                </c:pt>
              </c:strCache>
            </c:strRef>
          </c:cat>
          <c:val>
            <c:numRef>
              <c:f>圖片順序!$AB$604:$AB$931</c:f>
              <c:numCache>
                <c:formatCode>#,##0_ ;[Red]\-#,##0\ </c:formatCode>
                <c:ptCount val="328"/>
                <c:pt idx="0">
                  <c:v>7625</c:v>
                </c:pt>
                <c:pt idx="1">
                  <c:v>7550</c:v>
                </c:pt>
                <c:pt idx="2">
                  <c:v>7700</c:v>
                </c:pt>
                <c:pt idx="3">
                  <c:v>7750</c:v>
                </c:pt>
                <c:pt idx="4">
                  <c:v>7900</c:v>
                </c:pt>
                <c:pt idx="5">
                  <c:v>7900</c:v>
                </c:pt>
                <c:pt idx="6">
                  <c:v>8175</c:v>
                </c:pt>
                <c:pt idx="7">
                  <c:v>8175</c:v>
                </c:pt>
                <c:pt idx="10">
                  <c:v>8125</c:v>
                </c:pt>
                <c:pt idx="11">
                  <c:v>8125</c:v>
                </c:pt>
                <c:pt idx="12">
                  <c:v>7925</c:v>
                </c:pt>
                <c:pt idx="13">
                  <c:v>7900</c:v>
                </c:pt>
                <c:pt idx="14">
                  <c:v>7775</c:v>
                </c:pt>
                <c:pt idx="15">
                  <c:v>7550</c:v>
                </c:pt>
                <c:pt idx="16">
                  <c:v>7300</c:v>
                </c:pt>
                <c:pt idx="17">
                  <c:v>6525</c:v>
                </c:pt>
                <c:pt idx="18">
                  <c:v>6525</c:v>
                </c:pt>
                <c:pt idx="19">
                  <c:v>5650</c:v>
                </c:pt>
                <c:pt idx="20">
                  <c:v>6125</c:v>
                </c:pt>
                <c:pt idx="21">
                  <c:v>5600</c:v>
                </c:pt>
                <c:pt idx="22">
                  <c:v>5600</c:v>
                </c:pt>
                <c:pt idx="23">
                  <c:v>6000</c:v>
                </c:pt>
                <c:pt idx="24">
                  <c:v>6000</c:v>
                </c:pt>
                <c:pt idx="25">
                  <c:v>6025</c:v>
                </c:pt>
                <c:pt idx="26">
                  <c:v>6125</c:v>
                </c:pt>
                <c:pt idx="27">
                  <c:v>6400</c:v>
                </c:pt>
                <c:pt idx="28">
                  <c:v>6500</c:v>
                </c:pt>
                <c:pt idx="29">
                  <c:v>6400</c:v>
                </c:pt>
                <c:pt idx="30">
                  <c:v>6275</c:v>
                </c:pt>
                <c:pt idx="31">
                  <c:v>6200</c:v>
                </c:pt>
                <c:pt idx="32">
                  <c:v>6150</c:v>
                </c:pt>
                <c:pt idx="33">
                  <c:v>6100</c:v>
                </c:pt>
                <c:pt idx="34">
                  <c:v>6075</c:v>
                </c:pt>
                <c:pt idx="35">
                  <c:v>6175</c:v>
                </c:pt>
                <c:pt idx="36">
                  <c:v>6250</c:v>
                </c:pt>
                <c:pt idx="37">
                  <c:v>6300</c:v>
                </c:pt>
                <c:pt idx="38">
                  <c:v>6175</c:v>
                </c:pt>
                <c:pt idx="39">
                  <c:v>6100</c:v>
                </c:pt>
                <c:pt idx="40">
                  <c:v>6025</c:v>
                </c:pt>
                <c:pt idx="41">
                  <c:v>5925</c:v>
                </c:pt>
                <c:pt idx="42">
                  <c:v>5975</c:v>
                </c:pt>
                <c:pt idx="43">
                  <c:v>6025</c:v>
                </c:pt>
                <c:pt idx="45">
                  <c:v>6125</c:v>
                </c:pt>
                <c:pt idx="46">
                  <c:v>6300</c:v>
                </c:pt>
                <c:pt idx="47">
                  <c:v>6475</c:v>
                </c:pt>
                <c:pt idx="48">
                  <c:v>6500</c:v>
                </c:pt>
                <c:pt idx="49">
                  <c:v>7800</c:v>
                </c:pt>
                <c:pt idx="50">
                  <c:v>8050</c:v>
                </c:pt>
                <c:pt idx="51">
                  <c:v>8050</c:v>
                </c:pt>
                <c:pt idx="52">
                  <c:v>7950</c:v>
                </c:pt>
                <c:pt idx="53">
                  <c:v>7925</c:v>
                </c:pt>
                <c:pt idx="54">
                  <c:v>7925</c:v>
                </c:pt>
                <c:pt idx="55">
                  <c:v>7850</c:v>
                </c:pt>
                <c:pt idx="56">
                  <c:v>7750</c:v>
                </c:pt>
                <c:pt idx="57">
                  <c:v>7700</c:v>
                </c:pt>
                <c:pt idx="58">
                  <c:v>7625</c:v>
                </c:pt>
                <c:pt idx="59">
                  <c:v>7600</c:v>
                </c:pt>
                <c:pt idx="60">
                  <c:v>7775</c:v>
                </c:pt>
                <c:pt idx="61">
                  <c:v>8000</c:v>
                </c:pt>
                <c:pt idx="62">
                  <c:v>8200</c:v>
                </c:pt>
                <c:pt idx="64">
                  <c:v>8850</c:v>
                </c:pt>
                <c:pt idx="65">
                  <c:v>9950</c:v>
                </c:pt>
                <c:pt idx="66">
                  <c:v>10900</c:v>
                </c:pt>
                <c:pt idx="67">
                  <c:v>11200</c:v>
                </c:pt>
                <c:pt idx="68">
                  <c:v>11400</c:v>
                </c:pt>
                <c:pt idx="69">
                  <c:v>11150</c:v>
                </c:pt>
                <c:pt idx="70">
                  <c:v>10950</c:v>
                </c:pt>
                <c:pt idx="71">
                  <c:v>10850</c:v>
                </c:pt>
                <c:pt idx="72">
                  <c:v>10650</c:v>
                </c:pt>
                <c:pt idx="73">
                  <c:v>10650</c:v>
                </c:pt>
                <c:pt idx="74">
                  <c:v>10350</c:v>
                </c:pt>
                <c:pt idx="75">
                  <c:v>10250</c:v>
                </c:pt>
                <c:pt idx="76">
                  <c:v>10100</c:v>
                </c:pt>
                <c:pt idx="77">
                  <c:v>10100</c:v>
                </c:pt>
                <c:pt idx="78">
                  <c:v>10100</c:v>
                </c:pt>
                <c:pt idx="79">
                  <c:v>10000</c:v>
                </c:pt>
                <c:pt idx="80">
                  <c:v>9650</c:v>
                </c:pt>
                <c:pt idx="81">
                  <c:v>9650</c:v>
                </c:pt>
                <c:pt idx="82">
                  <c:v>9750</c:v>
                </c:pt>
                <c:pt idx="83">
                  <c:v>10400</c:v>
                </c:pt>
                <c:pt idx="84">
                  <c:v>11100</c:v>
                </c:pt>
                <c:pt idx="85">
                  <c:v>11300</c:v>
                </c:pt>
                <c:pt idx="86">
                  <c:v>10800</c:v>
                </c:pt>
                <c:pt idx="87">
                  <c:v>10775</c:v>
                </c:pt>
                <c:pt idx="88">
                  <c:v>10900</c:v>
                </c:pt>
                <c:pt idx="89">
                  <c:v>10650</c:v>
                </c:pt>
                <c:pt idx="90">
                  <c:v>10575</c:v>
                </c:pt>
                <c:pt idx="92">
                  <c:v>10200</c:v>
                </c:pt>
                <c:pt idx="93">
                  <c:v>12000</c:v>
                </c:pt>
                <c:pt idx="94">
                  <c:v>11000</c:v>
                </c:pt>
                <c:pt idx="95">
                  <c:v>11150</c:v>
                </c:pt>
                <c:pt idx="96">
                  <c:v>11000</c:v>
                </c:pt>
                <c:pt idx="98">
                  <c:v>12600</c:v>
                </c:pt>
                <c:pt idx="99">
                  <c:v>13300</c:v>
                </c:pt>
                <c:pt idx="100">
                  <c:v>13100</c:v>
                </c:pt>
                <c:pt idx="101">
                  <c:v>13650</c:v>
                </c:pt>
                <c:pt idx="102">
                  <c:v>13450</c:v>
                </c:pt>
                <c:pt idx="103">
                  <c:v>13450</c:v>
                </c:pt>
                <c:pt idx="104">
                  <c:v>13250</c:v>
                </c:pt>
                <c:pt idx="105">
                  <c:v>13000</c:v>
                </c:pt>
                <c:pt idx="106">
                  <c:v>12400</c:v>
                </c:pt>
                <c:pt idx="107">
                  <c:v>12200</c:v>
                </c:pt>
                <c:pt idx="108">
                  <c:v>12300</c:v>
                </c:pt>
                <c:pt idx="109">
                  <c:v>12300</c:v>
                </c:pt>
                <c:pt idx="110">
                  <c:v>12950</c:v>
                </c:pt>
                <c:pt idx="111">
                  <c:v>12950</c:v>
                </c:pt>
                <c:pt idx="112">
                  <c:v>13300</c:v>
                </c:pt>
                <c:pt idx="115">
                  <c:v>14300</c:v>
                </c:pt>
                <c:pt idx="116">
                  <c:v>14300</c:v>
                </c:pt>
                <c:pt idx="117">
                  <c:v>13800</c:v>
                </c:pt>
                <c:pt idx="118">
                  <c:v>14000</c:v>
                </c:pt>
                <c:pt idx="119">
                  <c:v>14200</c:v>
                </c:pt>
                <c:pt idx="120">
                  <c:v>13650</c:v>
                </c:pt>
                <c:pt idx="121">
                  <c:v>13150</c:v>
                </c:pt>
                <c:pt idx="122">
                  <c:v>12600</c:v>
                </c:pt>
                <c:pt idx="123">
                  <c:v>12350</c:v>
                </c:pt>
                <c:pt idx="124">
                  <c:v>12250</c:v>
                </c:pt>
                <c:pt idx="125">
                  <c:v>12000</c:v>
                </c:pt>
                <c:pt idx="126">
                  <c:v>11850</c:v>
                </c:pt>
                <c:pt idx="127">
                  <c:v>11800</c:v>
                </c:pt>
                <c:pt idx="128">
                  <c:v>11750</c:v>
                </c:pt>
                <c:pt idx="129">
                  <c:v>11750</c:v>
                </c:pt>
                <c:pt idx="130">
                  <c:v>11900</c:v>
                </c:pt>
                <c:pt idx="131">
                  <c:v>12000</c:v>
                </c:pt>
                <c:pt idx="132">
                  <c:v>12250</c:v>
                </c:pt>
                <c:pt idx="133">
                  <c:v>12200</c:v>
                </c:pt>
                <c:pt idx="134">
                  <c:v>11850</c:v>
                </c:pt>
                <c:pt idx="136">
                  <c:v>11200</c:v>
                </c:pt>
                <c:pt idx="137">
                  <c:v>10500</c:v>
                </c:pt>
                <c:pt idx="138">
                  <c:v>9850</c:v>
                </c:pt>
                <c:pt idx="139">
                  <c:v>9600</c:v>
                </c:pt>
                <c:pt idx="140">
                  <c:v>9275</c:v>
                </c:pt>
                <c:pt idx="141">
                  <c:v>8900</c:v>
                </c:pt>
                <c:pt idx="142">
                  <c:v>9150</c:v>
                </c:pt>
                <c:pt idx="143">
                  <c:v>9050</c:v>
                </c:pt>
                <c:pt idx="144">
                  <c:v>9000</c:v>
                </c:pt>
                <c:pt idx="145">
                  <c:v>8900</c:v>
                </c:pt>
                <c:pt idx="146">
                  <c:v>10050</c:v>
                </c:pt>
                <c:pt idx="147">
                  <c:v>9650</c:v>
                </c:pt>
                <c:pt idx="148">
                  <c:v>9900</c:v>
                </c:pt>
                <c:pt idx="150">
                  <c:v>10950</c:v>
                </c:pt>
                <c:pt idx="151">
                  <c:v>10400</c:v>
                </c:pt>
                <c:pt idx="152">
                  <c:v>10300</c:v>
                </c:pt>
                <c:pt idx="153">
                  <c:v>10200</c:v>
                </c:pt>
                <c:pt idx="154">
                  <c:v>9950</c:v>
                </c:pt>
                <c:pt idx="155">
                  <c:v>9750</c:v>
                </c:pt>
                <c:pt idx="156">
                  <c:v>9300</c:v>
                </c:pt>
                <c:pt idx="158">
                  <c:v>9100</c:v>
                </c:pt>
                <c:pt idx="159">
                  <c:v>9400</c:v>
                </c:pt>
                <c:pt idx="160">
                  <c:v>9600</c:v>
                </c:pt>
                <c:pt idx="162">
                  <c:v>10150</c:v>
                </c:pt>
                <c:pt idx="163">
                  <c:v>10250</c:v>
                </c:pt>
                <c:pt idx="166">
                  <c:v>10900</c:v>
                </c:pt>
                <c:pt idx="167">
                  <c:v>10700</c:v>
                </c:pt>
                <c:pt idx="168">
                  <c:v>10350</c:v>
                </c:pt>
                <c:pt idx="169">
                  <c:v>10100</c:v>
                </c:pt>
                <c:pt idx="170">
                  <c:v>9950</c:v>
                </c:pt>
                <c:pt idx="171">
                  <c:v>9950</c:v>
                </c:pt>
                <c:pt idx="172">
                  <c:v>9750</c:v>
                </c:pt>
                <c:pt idx="173">
                  <c:v>9525</c:v>
                </c:pt>
                <c:pt idx="175">
                  <c:v>9650</c:v>
                </c:pt>
                <c:pt idx="176">
                  <c:v>9650</c:v>
                </c:pt>
                <c:pt idx="177">
                  <c:v>9650</c:v>
                </c:pt>
                <c:pt idx="178">
                  <c:v>9850</c:v>
                </c:pt>
                <c:pt idx="179">
                  <c:v>10200</c:v>
                </c:pt>
                <c:pt idx="182">
                  <c:v>9650</c:v>
                </c:pt>
                <c:pt idx="183">
                  <c:v>9350</c:v>
                </c:pt>
                <c:pt idx="184">
                  <c:v>8950</c:v>
                </c:pt>
                <c:pt idx="185">
                  <c:v>8925</c:v>
                </c:pt>
                <c:pt idx="186">
                  <c:v>8725</c:v>
                </c:pt>
                <c:pt idx="187">
                  <c:v>8600</c:v>
                </c:pt>
                <c:pt idx="188">
                  <c:v>8500</c:v>
                </c:pt>
                <c:pt idx="189">
                  <c:v>8650</c:v>
                </c:pt>
                <c:pt idx="190">
                  <c:v>8950</c:v>
                </c:pt>
                <c:pt idx="191">
                  <c:v>9200</c:v>
                </c:pt>
                <c:pt idx="192">
                  <c:v>9650</c:v>
                </c:pt>
                <c:pt idx="193">
                  <c:v>9800</c:v>
                </c:pt>
                <c:pt idx="194">
                  <c:v>9650</c:v>
                </c:pt>
                <c:pt idx="195">
                  <c:v>9450</c:v>
                </c:pt>
                <c:pt idx="196">
                  <c:v>9475</c:v>
                </c:pt>
                <c:pt idx="197">
                  <c:v>9725</c:v>
                </c:pt>
                <c:pt idx="198">
                  <c:v>9925</c:v>
                </c:pt>
                <c:pt idx="199">
                  <c:v>9900</c:v>
                </c:pt>
                <c:pt idx="200">
                  <c:v>9900</c:v>
                </c:pt>
                <c:pt idx="202">
                  <c:v>9650</c:v>
                </c:pt>
                <c:pt idx="204">
                  <c:v>9400</c:v>
                </c:pt>
                <c:pt idx="205">
                  <c:v>9250</c:v>
                </c:pt>
                <c:pt idx="206">
                  <c:v>9025</c:v>
                </c:pt>
                <c:pt idx="207">
                  <c:v>8850</c:v>
                </c:pt>
                <c:pt idx="209">
                  <c:v>8775</c:v>
                </c:pt>
                <c:pt idx="210">
                  <c:v>8750</c:v>
                </c:pt>
                <c:pt idx="211">
                  <c:v>8700</c:v>
                </c:pt>
                <c:pt idx="213">
                  <c:v>9150</c:v>
                </c:pt>
                <c:pt idx="214">
                  <c:v>9500</c:v>
                </c:pt>
                <c:pt idx="215">
                  <c:v>9600</c:v>
                </c:pt>
                <c:pt idx="216">
                  <c:v>9900</c:v>
                </c:pt>
                <c:pt idx="217">
                  <c:v>9900</c:v>
                </c:pt>
                <c:pt idx="218">
                  <c:v>9900</c:v>
                </c:pt>
                <c:pt idx="221">
                  <c:v>10125</c:v>
                </c:pt>
                <c:pt idx="222">
                  <c:v>10075</c:v>
                </c:pt>
                <c:pt idx="223">
                  <c:v>9800</c:v>
                </c:pt>
                <c:pt idx="224">
                  <c:v>9700</c:v>
                </c:pt>
                <c:pt idx="225">
                  <c:v>9400</c:v>
                </c:pt>
                <c:pt idx="226">
                  <c:v>9300</c:v>
                </c:pt>
                <c:pt idx="227">
                  <c:v>9525</c:v>
                </c:pt>
                <c:pt idx="232">
                  <c:v>9650</c:v>
                </c:pt>
                <c:pt idx="233">
                  <c:v>9650</c:v>
                </c:pt>
                <c:pt idx="235">
                  <c:v>9750</c:v>
                </c:pt>
                <c:pt idx="238">
                  <c:v>9825</c:v>
                </c:pt>
                <c:pt idx="239">
                  <c:v>9775</c:v>
                </c:pt>
                <c:pt idx="240">
                  <c:v>9650</c:v>
                </c:pt>
                <c:pt idx="241">
                  <c:v>9425</c:v>
                </c:pt>
                <c:pt idx="242">
                  <c:v>9300</c:v>
                </c:pt>
                <c:pt idx="243">
                  <c:v>9250</c:v>
                </c:pt>
                <c:pt idx="244">
                  <c:v>10400</c:v>
                </c:pt>
                <c:pt idx="245">
                  <c:v>9000</c:v>
                </c:pt>
                <c:pt idx="247">
                  <c:v>8675</c:v>
                </c:pt>
                <c:pt idx="248">
                  <c:v>8625</c:v>
                </c:pt>
                <c:pt idx="249">
                  <c:v>8450</c:v>
                </c:pt>
                <c:pt idx="250">
                  <c:v>8350</c:v>
                </c:pt>
                <c:pt idx="251">
                  <c:v>8075</c:v>
                </c:pt>
                <c:pt idx="252">
                  <c:v>8050</c:v>
                </c:pt>
                <c:pt idx="254">
                  <c:v>8700</c:v>
                </c:pt>
                <c:pt idx="255">
                  <c:v>8750</c:v>
                </c:pt>
                <c:pt idx="256">
                  <c:v>8600</c:v>
                </c:pt>
                <c:pt idx="258">
                  <c:v>8250</c:v>
                </c:pt>
                <c:pt idx="259">
                  <c:v>8050</c:v>
                </c:pt>
                <c:pt idx="260">
                  <c:v>8000</c:v>
                </c:pt>
                <c:pt idx="261">
                  <c:v>8000</c:v>
                </c:pt>
                <c:pt idx="262">
                  <c:v>8150</c:v>
                </c:pt>
                <c:pt idx="263">
                  <c:v>8250</c:v>
                </c:pt>
                <c:pt idx="264">
                  <c:v>8075</c:v>
                </c:pt>
                <c:pt idx="265">
                  <c:v>8025</c:v>
                </c:pt>
                <c:pt idx="266">
                  <c:v>8000</c:v>
                </c:pt>
                <c:pt idx="267">
                  <c:v>8075</c:v>
                </c:pt>
                <c:pt idx="271">
                  <c:v>8450</c:v>
                </c:pt>
                <c:pt idx="272">
                  <c:v>8450</c:v>
                </c:pt>
                <c:pt idx="273">
                  <c:v>8300</c:v>
                </c:pt>
                <c:pt idx="274">
                  <c:v>8100</c:v>
                </c:pt>
                <c:pt idx="275">
                  <c:v>7900</c:v>
                </c:pt>
                <c:pt idx="276">
                  <c:v>7650</c:v>
                </c:pt>
                <c:pt idx="277">
                  <c:v>7500</c:v>
                </c:pt>
                <c:pt idx="278">
                  <c:v>7500</c:v>
                </c:pt>
                <c:pt idx="279">
                  <c:v>7500</c:v>
                </c:pt>
                <c:pt idx="280">
                  <c:v>7350</c:v>
                </c:pt>
                <c:pt idx="281">
                  <c:v>7100</c:v>
                </c:pt>
                <c:pt idx="284">
                  <c:v>7000</c:v>
                </c:pt>
                <c:pt idx="285">
                  <c:v>7200</c:v>
                </c:pt>
                <c:pt idx="286">
                  <c:v>7300</c:v>
                </c:pt>
                <c:pt idx="287">
                  <c:v>7300</c:v>
                </c:pt>
                <c:pt idx="288">
                  <c:v>7050</c:v>
                </c:pt>
                <c:pt idx="289">
                  <c:v>7225</c:v>
                </c:pt>
                <c:pt idx="290">
                  <c:v>7400</c:v>
                </c:pt>
                <c:pt idx="291">
                  <c:v>7300</c:v>
                </c:pt>
                <c:pt idx="292">
                  <c:v>7050</c:v>
                </c:pt>
                <c:pt idx="293">
                  <c:v>7000</c:v>
                </c:pt>
                <c:pt idx="294">
                  <c:v>6975</c:v>
                </c:pt>
                <c:pt idx="295">
                  <c:v>6925</c:v>
                </c:pt>
                <c:pt idx="296">
                  <c:v>7050</c:v>
                </c:pt>
                <c:pt idx="297">
                  <c:v>7050</c:v>
                </c:pt>
                <c:pt idx="299">
                  <c:v>7100</c:v>
                </c:pt>
                <c:pt idx="300">
                  <c:v>7200</c:v>
                </c:pt>
                <c:pt idx="301">
                  <c:v>7200</c:v>
                </c:pt>
                <c:pt idx="302">
                  <c:v>7050</c:v>
                </c:pt>
                <c:pt idx="303">
                  <c:v>7000</c:v>
                </c:pt>
                <c:pt idx="304">
                  <c:v>6925</c:v>
                </c:pt>
                <c:pt idx="307">
                  <c:v>6775</c:v>
                </c:pt>
                <c:pt idx="308">
                  <c:v>6775</c:v>
                </c:pt>
                <c:pt idx="309">
                  <c:v>6725</c:v>
                </c:pt>
                <c:pt idx="310">
                  <c:v>6650</c:v>
                </c:pt>
                <c:pt idx="311">
                  <c:v>6575</c:v>
                </c:pt>
                <c:pt idx="312">
                  <c:v>6575</c:v>
                </c:pt>
                <c:pt idx="313">
                  <c:v>6525</c:v>
                </c:pt>
                <c:pt idx="314">
                  <c:v>6575</c:v>
                </c:pt>
                <c:pt idx="315">
                  <c:v>6650</c:v>
                </c:pt>
                <c:pt idx="316">
                  <c:v>6725</c:v>
                </c:pt>
                <c:pt idx="317">
                  <c:v>6850</c:v>
                </c:pt>
                <c:pt idx="318">
                  <c:v>7025</c:v>
                </c:pt>
                <c:pt idx="319">
                  <c:v>7100</c:v>
                </c:pt>
                <c:pt idx="320">
                  <c:v>7150</c:v>
                </c:pt>
                <c:pt idx="321">
                  <c:v>7250</c:v>
                </c:pt>
                <c:pt idx="322">
                  <c:v>7750</c:v>
                </c:pt>
                <c:pt idx="323">
                  <c:v>8150</c:v>
                </c:pt>
                <c:pt idx="326">
                  <c:v>8200</c:v>
                </c:pt>
                <c:pt idx="327">
                  <c:v>8900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D9D-4916-8A5E-CC91FF49DF31}"/>
            </c:ext>
          </c:extLst>
        </c:ser>
        <c:ser>
          <c:idx val="3"/>
          <c:order val="3"/>
          <c:tx>
            <c:strRef>
              <c:f>圖片順序!$AC$1</c:f>
              <c:strCache>
                <c:ptCount val="1"/>
                <c:pt idx="0">
                  <c:v>耐隆66切片（半光）(中國DEL)-人民幣元/公噸</c:v>
                </c:pt>
              </c:strCache>
            </c:strRef>
          </c:tx>
          <c:marker>
            <c:symbol val="none"/>
          </c:marker>
          <c:cat>
            <c:strRef>
              <c:f>圖片順序!$A$606:$A$931</c:f>
              <c:strCache>
                <c:ptCount val="326"/>
                <c:pt idx="0">
                  <c:v> 2019/12/13</c:v>
                </c:pt>
                <c:pt idx="1">
                  <c:v> 2019/12/20</c:v>
                </c:pt>
                <c:pt idx="2">
                  <c:v> 2019/12/27</c:v>
                </c:pt>
                <c:pt idx="3">
                  <c:v>2020/1/3</c:v>
                </c:pt>
                <c:pt idx="4">
                  <c:v>2020/1/10</c:v>
                </c:pt>
                <c:pt idx="5">
                  <c:v>2020/1/17</c:v>
                </c:pt>
                <c:pt idx="6">
                  <c:v>2020/1/24</c:v>
                </c:pt>
                <c:pt idx="7">
                  <c:v>2020/1/31</c:v>
                </c:pt>
                <c:pt idx="8">
                  <c:v>2020/2/7</c:v>
                </c:pt>
                <c:pt idx="9">
                  <c:v>2020/2/14</c:v>
                </c:pt>
                <c:pt idx="10">
                  <c:v>2020/2/21</c:v>
                </c:pt>
                <c:pt idx="11">
                  <c:v>2020/2/28</c:v>
                </c:pt>
                <c:pt idx="12">
                  <c:v>2020/3/6</c:v>
                </c:pt>
                <c:pt idx="13">
                  <c:v>2020/3/13</c:v>
                </c:pt>
                <c:pt idx="14">
                  <c:v>2020/3/20</c:v>
                </c:pt>
                <c:pt idx="15">
                  <c:v>2020/3/27</c:v>
                </c:pt>
                <c:pt idx="16">
                  <c:v>2020/4/3</c:v>
                </c:pt>
                <c:pt idx="17">
                  <c:v>2020/4/10</c:v>
                </c:pt>
                <c:pt idx="18">
                  <c:v>2020/4/17</c:v>
                </c:pt>
                <c:pt idx="19">
                  <c:v>2020/4/24</c:v>
                </c:pt>
                <c:pt idx="20">
                  <c:v>2020/4/30</c:v>
                </c:pt>
                <c:pt idx="21">
                  <c:v>2020/5/8</c:v>
                </c:pt>
                <c:pt idx="22">
                  <c:v>2020/5/15</c:v>
                </c:pt>
                <c:pt idx="23">
                  <c:v>2020/5/22</c:v>
                </c:pt>
                <c:pt idx="24">
                  <c:v>2020/5/29</c:v>
                </c:pt>
                <c:pt idx="25">
                  <c:v>2020/6/5</c:v>
                </c:pt>
                <c:pt idx="26">
                  <c:v>2020/6/12</c:v>
                </c:pt>
                <c:pt idx="27">
                  <c:v>2020/6/19</c:v>
                </c:pt>
                <c:pt idx="28">
                  <c:v>2020/6/26</c:v>
                </c:pt>
                <c:pt idx="29">
                  <c:v>2020/7/3</c:v>
                </c:pt>
                <c:pt idx="30">
                  <c:v>2020/7/10</c:v>
                </c:pt>
                <c:pt idx="31">
                  <c:v>2020/7/17</c:v>
                </c:pt>
                <c:pt idx="32">
                  <c:v>2020/7/24</c:v>
                </c:pt>
                <c:pt idx="33">
                  <c:v>2020/7/31</c:v>
                </c:pt>
                <c:pt idx="34">
                  <c:v>2020/8/7</c:v>
                </c:pt>
                <c:pt idx="35">
                  <c:v>2020/8/14</c:v>
                </c:pt>
                <c:pt idx="36">
                  <c:v>2020/8/21</c:v>
                </c:pt>
                <c:pt idx="37">
                  <c:v>2020/8/28</c:v>
                </c:pt>
                <c:pt idx="38">
                  <c:v>2020/9/4</c:v>
                </c:pt>
                <c:pt idx="39">
                  <c:v>2020/9/11</c:v>
                </c:pt>
                <c:pt idx="40">
                  <c:v>2020/9/18</c:v>
                </c:pt>
                <c:pt idx="41">
                  <c:v>2020/9/25</c:v>
                </c:pt>
                <c:pt idx="42">
                  <c:v>2020/10/2</c:v>
                </c:pt>
                <c:pt idx="43">
                  <c:v>2020/10/9</c:v>
                </c:pt>
                <c:pt idx="44">
                  <c:v>2020/10/16</c:v>
                </c:pt>
                <c:pt idx="45">
                  <c:v>2020/10/23</c:v>
                </c:pt>
                <c:pt idx="46">
                  <c:v>2020/10/30</c:v>
                </c:pt>
                <c:pt idx="47">
                  <c:v>2020/11/6</c:v>
                </c:pt>
                <c:pt idx="48">
                  <c:v>2020/11/13</c:v>
                </c:pt>
                <c:pt idx="49">
                  <c:v>2020/11/20</c:v>
                </c:pt>
                <c:pt idx="50">
                  <c:v>2020/11/27</c:v>
                </c:pt>
                <c:pt idx="51">
                  <c:v>2020/12/4</c:v>
                </c:pt>
                <c:pt idx="52">
                  <c:v>2020/12/11</c:v>
                </c:pt>
                <c:pt idx="53">
                  <c:v>2020/12/18</c:v>
                </c:pt>
                <c:pt idx="54">
                  <c:v>2020/12/25</c:v>
                </c:pt>
                <c:pt idx="55">
                  <c:v>2020/12/31</c:v>
                </c:pt>
                <c:pt idx="56">
                  <c:v>2021/1/8</c:v>
                </c:pt>
                <c:pt idx="57">
                  <c:v>2021/1/15</c:v>
                </c:pt>
                <c:pt idx="58">
                  <c:v>2021/1/22</c:v>
                </c:pt>
                <c:pt idx="59">
                  <c:v>2021/1/29</c:v>
                </c:pt>
                <c:pt idx="60">
                  <c:v>2021/2/5</c:v>
                </c:pt>
                <c:pt idx="61">
                  <c:v>2021/2/12</c:v>
                </c:pt>
                <c:pt idx="62">
                  <c:v>2021/2/19</c:v>
                </c:pt>
                <c:pt idx="63">
                  <c:v>2021/2/26</c:v>
                </c:pt>
                <c:pt idx="64">
                  <c:v>2021/3/5</c:v>
                </c:pt>
                <c:pt idx="65">
                  <c:v>2021/3/12</c:v>
                </c:pt>
                <c:pt idx="66">
                  <c:v>2021/3/19</c:v>
                </c:pt>
                <c:pt idx="67">
                  <c:v>2021/3/26</c:v>
                </c:pt>
                <c:pt idx="68">
                  <c:v>2021/4/2</c:v>
                </c:pt>
                <c:pt idx="69">
                  <c:v>2021/4/9</c:v>
                </c:pt>
                <c:pt idx="70">
                  <c:v>2021/4/16</c:v>
                </c:pt>
                <c:pt idx="71">
                  <c:v>2021/4/23</c:v>
                </c:pt>
                <c:pt idx="72">
                  <c:v>2021/4/30</c:v>
                </c:pt>
                <c:pt idx="73">
                  <c:v>2021/5/7</c:v>
                </c:pt>
                <c:pt idx="74">
                  <c:v>2021/5/14</c:v>
                </c:pt>
                <c:pt idx="75">
                  <c:v>2021/5/21</c:v>
                </c:pt>
                <c:pt idx="76">
                  <c:v>2021/5/28</c:v>
                </c:pt>
                <c:pt idx="77">
                  <c:v>2021/6/4</c:v>
                </c:pt>
                <c:pt idx="78">
                  <c:v>2021/6/11</c:v>
                </c:pt>
                <c:pt idx="79">
                  <c:v>2021/6/18</c:v>
                </c:pt>
                <c:pt idx="80">
                  <c:v>2021/6/25</c:v>
                </c:pt>
                <c:pt idx="81">
                  <c:v>2021/7/2</c:v>
                </c:pt>
                <c:pt idx="82">
                  <c:v>2021/7/9</c:v>
                </c:pt>
                <c:pt idx="83">
                  <c:v>2021/7/16</c:v>
                </c:pt>
                <c:pt idx="84">
                  <c:v>2021/7/23</c:v>
                </c:pt>
                <c:pt idx="85">
                  <c:v>2021/7/30</c:v>
                </c:pt>
                <c:pt idx="86">
                  <c:v>2021/8/6</c:v>
                </c:pt>
                <c:pt idx="87">
                  <c:v>2021/8/13</c:v>
                </c:pt>
                <c:pt idx="88">
                  <c:v>2021/8/20</c:v>
                </c:pt>
                <c:pt idx="89">
                  <c:v>2021/8/27</c:v>
                </c:pt>
                <c:pt idx="90">
                  <c:v>2021/9/3</c:v>
                </c:pt>
                <c:pt idx="91">
                  <c:v>2021/9/10</c:v>
                </c:pt>
                <c:pt idx="92">
                  <c:v>2021/9/17</c:v>
                </c:pt>
                <c:pt idx="93">
                  <c:v>2021/9/24</c:v>
                </c:pt>
                <c:pt idx="94">
                  <c:v>2021/10/1</c:v>
                </c:pt>
                <c:pt idx="95">
                  <c:v>2021/10/8</c:v>
                </c:pt>
                <c:pt idx="96">
                  <c:v>2021/10/15</c:v>
                </c:pt>
                <c:pt idx="97">
                  <c:v>2021/10/22</c:v>
                </c:pt>
                <c:pt idx="98">
                  <c:v>2021/10/29</c:v>
                </c:pt>
                <c:pt idx="99">
                  <c:v>2021/11/5</c:v>
                </c:pt>
                <c:pt idx="100">
                  <c:v>2021/11/12</c:v>
                </c:pt>
                <c:pt idx="101">
                  <c:v>2021/11/19</c:v>
                </c:pt>
                <c:pt idx="102">
                  <c:v>2021/11/26</c:v>
                </c:pt>
                <c:pt idx="103">
                  <c:v>2021/12/3</c:v>
                </c:pt>
                <c:pt idx="104">
                  <c:v>2021/12/10</c:v>
                </c:pt>
                <c:pt idx="105">
                  <c:v>2021/12/17</c:v>
                </c:pt>
                <c:pt idx="106">
                  <c:v>2021/12/24</c:v>
                </c:pt>
                <c:pt idx="107">
                  <c:v>2021/12/31</c:v>
                </c:pt>
                <c:pt idx="108">
                  <c:v>2022/1/7</c:v>
                </c:pt>
                <c:pt idx="109">
                  <c:v>2022/1/14</c:v>
                </c:pt>
                <c:pt idx="110">
                  <c:v>2022/1/21</c:v>
                </c:pt>
                <c:pt idx="111">
                  <c:v>2022/1/28</c:v>
                </c:pt>
                <c:pt idx="112">
                  <c:v>2022/2/4</c:v>
                </c:pt>
                <c:pt idx="113">
                  <c:v>2022/2/11</c:v>
                </c:pt>
                <c:pt idx="114">
                  <c:v>2022/2/18</c:v>
                </c:pt>
                <c:pt idx="115">
                  <c:v>2022/2/25</c:v>
                </c:pt>
                <c:pt idx="116">
                  <c:v>2022/3/4</c:v>
                </c:pt>
                <c:pt idx="117">
                  <c:v>2022/3/11</c:v>
                </c:pt>
                <c:pt idx="118">
                  <c:v>2022/3/18</c:v>
                </c:pt>
                <c:pt idx="119">
                  <c:v>2022/3/25</c:v>
                </c:pt>
                <c:pt idx="120">
                  <c:v>2022/4/1</c:v>
                </c:pt>
                <c:pt idx="121">
                  <c:v>2022/4/8</c:v>
                </c:pt>
                <c:pt idx="122">
                  <c:v>2022/4/15</c:v>
                </c:pt>
                <c:pt idx="123">
                  <c:v>2022/4/22</c:v>
                </c:pt>
                <c:pt idx="124">
                  <c:v>2022/4/29</c:v>
                </c:pt>
                <c:pt idx="125">
                  <c:v>2022/5/6</c:v>
                </c:pt>
                <c:pt idx="126">
                  <c:v>2022/5/13</c:v>
                </c:pt>
                <c:pt idx="127">
                  <c:v>2022/5/20</c:v>
                </c:pt>
                <c:pt idx="128">
                  <c:v>2022/5/27</c:v>
                </c:pt>
                <c:pt idx="129">
                  <c:v>2022/6/3</c:v>
                </c:pt>
                <c:pt idx="130">
                  <c:v>2022/6/10</c:v>
                </c:pt>
                <c:pt idx="131">
                  <c:v>2022/6/17</c:v>
                </c:pt>
                <c:pt idx="132">
                  <c:v>2022/6/24</c:v>
                </c:pt>
                <c:pt idx="133">
                  <c:v>2022/7/1</c:v>
                </c:pt>
                <c:pt idx="134">
                  <c:v>2022/7/8</c:v>
                </c:pt>
                <c:pt idx="135">
                  <c:v>2022/7/15</c:v>
                </c:pt>
                <c:pt idx="136">
                  <c:v>2022/7/22</c:v>
                </c:pt>
                <c:pt idx="137">
                  <c:v>2022/7/29</c:v>
                </c:pt>
                <c:pt idx="138">
                  <c:v>2022/8/5</c:v>
                </c:pt>
                <c:pt idx="139">
                  <c:v>2022/8/12</c:v>
                </c:pt>
                <c:pt idx="140">
                  <c:v>2022/8/19</c:v>
                </c:pt>
                <c:pt idx="141">
                  <c:v>2022/8/26</c:v>
                </c:pt>
                <c:pt idx="142">
                  <c:v>2022/9/2</c:v>
                </c:pt>
                <c:pt idx="143">
                  <c:v>2022/9/9</c:v>
                </c:pt>
                <c:pt idx="144">
                  <c:v>2022/9/16</c:v>
                </c:pt>
                <c:pt idx="145">
                  <c:v>2022/9/23</c:v>
                </c:pt>
                <c:pt idx="146">
                  <c:v>2022/9/30</c:v>
                </c:pt>
                <c:pt idx="147">
                  <c:v>2022/10/7</c:v>
                </c:pt>
                <c:pt idx="148">
                  <c:v>2022/10/14</c:v>
                </c:pt>
                <c:pt idx="149">
                  <c:v>2022/10/21</c:v>
                </c:pt>
                <c:pt idx="150">
                  <c:v>2022/10/28</c:v>
                </c:pt>
                <c:pt idx="151">
                  <c:v>2022/11/4</c:v>
                </c:pt>
                <c:pt idx="152">
                  <c:v>2022/11/11</c:v>
                </c:pt>
                <c:pt idx="153">
                  <c:v>2022/11/18</c:v>
                </c:pt>
                <c:pt idx="154">
                  <c:v>2022/11/25</c:v>
                </c:pt>
                <c:pt idx="155">
                  <c:v>2022/12/2</c:v>
                </c:pt>
                <c:pt idx="156">
                  <c:v>2022/12/9</c:v>
                </c:pt>
                <c:pt idx="157">
                  <c:v>2022/12/16</c:v>
                </c:pt>
                <c:pt idx="158">
                  <c:v>2022/12/23</c:v>
                </c:pt>
                <c:pt idx="159">
                  <c:v>2022/12/30</c:v>
                </c:pt>
                <c:pt idx="160">
                  <c:v>2023/1/6</c:v>
                </c:pt>
                <c:pt idx="161">
                  <c:v>2023/1/13</c:v>
                </c:pt>
                <c:pt idx="162">
                  <c:v>2023/1/20</c:v>
                </c:pt>
                <c:pt idx="163">
                  <c:v>2023/1/27</c:v>
                </c:pt>
                <c:pt idx="164">
                  <c:v>2023/2/3</c:v>
                </c:pt>
                <c:pt idx="165">
                  <c:v>2023/2/10</c:v>
                </c:pt>
                <c:pt idx="166">
                  <c:v>2023/2/17</c:v>
                </c:pt>
                <c:pt idx="167">
                  <c:v>2023/2/24</c:v>
                </c:pt>
                <c:pt idx="168">
                  <c:v>2023/3/3</c:v>
                </c:pt>
                <c:pt idx="169">
                  <c:v>2023/3/10</c:v>
                </c:pt>
                <c:pt idx="170">
                  <c:v>2023/3/17</c:v>
                </c:pt>
                <c:pt idx="171">
                  <c:v>2023/3/24</c:v>
                </c:pt>
                <c:pt idx="172">
                  <c:v>2023/3/31</c:v>
                </c:pt>
                <c:pt idx="173">
                  <c:v>2023/4/7</c:v>
                </c:pt>
                <c:pt idx="174">
                  <c:v>2023/4/14</c:v>
                </c:pt>
                <c:pt idx="175">
                  <c:v>2023/4/21</c:v>
                </c:pt>
                <c:pt idx="176">
                  <c:v>2023/4/28</c:v>
                </c:pt>
                <c:pt idx="177">
                  <c:v>2023/5/5</c:v>
                </c:pt>
                <c:pt idx="178">
                  <c:v>2023/5/12</c:v>
                </c:pt>
                <c:pt idx="179">
                  <c:v>2023/5/19</c:v>
                </c:pt>
                <c:pt idx="180">
                  <c:v>2023/5/26</c:v>
                </c:pt>
                <c:pt idx="181">
                  <c:v>2023/6/2</c:v>
                </c:pt>
                <c:pt idx="182">
                  <c:v>2023/6/9</c:v>
                </c:pt>
                <c:pt idx="183">
                  <c:v>2023/6/16</c:v>
                </c:pt>
                <c:pt idx="184">
                  <c:v>2023/6/23</c:v>
                </c:pt>
                <c:pt idx="185">
                  <c:v>2023/6/30</c:v>
                </c:pt>
                <c:pt idx="186">
                  <c:v>2023/7/7</c:v>
                </c:pt>
                <c:pt idx="187">
                  <c:v>2023/7/14</c:v>
                </c:pt>
                <c:pt idx="188">
                  <c:v>2023/7/21</c:v>
                </c:pt>
                <c:pt idx="189">
                  <c:v>2023/7/28</c:v>
                </c:pt>
                <c:pt idx="190">
                  <c:v>2023/8/4</c:v>
                </c:pt>
                <c:pt idx="191">
                  <c:v>2023/8/11</c:v>
                </c:pt>
                <c:pt idx="192">
                  <c:v>2023/8/18</c:v>
                </c:pt>
                <c:pt idx="193">
                  <c:v>2023/8/25</c:v>
                </c:pt>
                <c:pt idx="194">
                  <c:v>2023/9/1</c:v>
                </c:pt>
                <c:pt idx="195">
                  <c:v>2023/9/8</c:v>
                </c:pt>
                <c:pt idx="196">
                  <c:v>2023/9/15</c:v>
                </c:pt>
                <c:pt idx="197">
                  <c:v>2023/9/22</c:v>
                </c:pt>
                <c:pt idx="198">
                  <c:v>2023/9/29</c:v>
                </c:pt>
                <c:pt idx="199">
                  <c:v>2023/10/6</c:v>
                </c:pt>
                <c:pt idx="200">
                  <c:v>2023/10/13</c:v>
                </c:pt>
                <c:pt idx="201">
                  <c:v>2023/10/20</c:v>
                </c:pt>
                <c:pt idx="202">
                  <c:v>2023/10/27</c:v>
                </c:pt>
                <c:pt idx="203">
                  <c:v>2023/11/3</c:v>
                </c:pt>
                <c:pt idx="204">
                  <c:v>2023/11/10</c:v>
                </c:pt>
                <c:pt idx="205">
                  <c:v>2023/11/17</c:v>
                </c:pt>
                <c:pt idx="206">
                  <c:v>2023/11/24</c:v>
                </c:pt>
                <c:pt idx="207">
                  <c:v>2023/12/1</c:v>
                </c:pt>
                <c:pt idx="208">
                  <c:v>2023/12/8</c:v>
                </c:pt>
                <c:pt idx="209">
                  <c:v>2023/12/15</c:v>
                </c:pt>
                <c:pt idx="210">
                  <c:v>2023/12/22</c:v>
                </c:pt>
                <c:pt idx="211">
                  <c:v>2023/12/29</c:v>
                </c:pt>
                <c:pt idx="212">
                  <c:v>2024/1/5</c:v>
                </c:pt>
                <c:pt idx="213">
                  <c:v>2024/1/12</c:v>
                </c:pt>
                <c:pt idx="214">
                  <c:v>2024/1/19</c:v>
                </c:pt>
                <c:pt idx="215">
                  <c:v>2024/1/26</c:v>
                </c:pt>
                <c:pt idx="216">
                  <c:v>2024/2/2</c:v>
                </c:pt>
                <c:pt idx="217">
                  <c:v>2024/2/9</c:v>
                </c:pt>
                <c:pt idx="218">
                  <c:v>2024/2/16</c:v>
                </c:pt>
                <c:pt idx="219">
                  <c:v>2024/2/23</c:v>
                </c:pt>
                <c:pt idx="220">
                  <c:v>2024/3/1</c:v>
                </c:pt>
                <c:pt idx="221">
                  <c:v>2024/3/8</c:v>
                </c:pt>
                <c:pt idx="222">
                  <c:v>2024/3/15</c:v>
                </c:pt>
                <c:pt idx="223">
                  <c:v>2024/3/22</c:v>
                </c:pt>
                <c:pt idx="224">
                  <c:v>2024/3/29</c:v>
                </c:pt>
                <c:pt idx="225">
                  <c:v>2024/4/5</c:v>
                </c:pt>
                <c:pt idx="226">
                  <c:v>2024/4/12</c:v>
                </c:pt>
                <c:pt idx="227">
                  <c:v>2024/4/19</c:v>
                </c:pt>
                <c:pt idx="228">
                  <c:v>2024/4/26</c:v>
                </c:pt>
                <c:pt idx="229">
                  <c:v>2024/5/3</c:v>
                </c:pt>
                <c:pt idx="230">
                  <c:v>2024/5/10</c:v>
                </c:pt>
                <c:pt idx="231">
                  <c:v>2024/5/17</c:v>
                </c:pt>
                <c:pt idx="232">
                  <c:v>2024/5/24</c:v>
                </c:pt>
                <c:pt idx="233">
                  <c:v>2024/5/31</c:v>
                </c:pt>
                <c:pt idx="234">
                  <c:v>2024/6/7</c:v>
                </c:pt>
                <c:pt idx="235">
                  <c:v>2024/6/14</c:v>
                </c:pt>
                <c:pt idx="236">
                  <c:v>2024/6/21</c:v>
                </c:pt>
                <c:pt idx="237">
                  <c:v>2024/6/28</c:v>
                </c:pt>
                <c:pt idx="238">
                  <c:v>2024/7/5</c:v>
                </c:pt>
                <c:pt idx="239">
                  <c:v>2024/7/12</c:v>
                </c:pt>
                <c:pt idx="240">
                  <c:v>2024/7/19</c:v>
                </c:pt>
                <c:pt idx="241">
                  <c:v>2024/7/26</c:v>
                </c:pt>
                <c:pt idx="242">
                  <c:v>2024/8/2</c:v>
                </c:pt>
                <c:pt idx="243">
                  <c:v>2024/8/9</c:v>
                </c:pt>
                <c:pt idx="244">
                  <c:v>2024/8/16</c:v>
                </c:pt>
                <c:pt idx="245">
                  <c:v>2024/8/23</c:v>
                </c:pt>
                <c:pt idx="246">
                  <c:v>2024/8/30</c:v>
                </c:pt>
                <c:pt idx="247">
                  <c:v>2024/9/6</c:v>
                </c:pt>
                <c:pt idx="248">
                  <c:v>2024/9/13</c:v>
                </c:pt>
                <c:pt idx="249">
                  <c:v>2024/9/20</c:v>
                </c:pt>
                <c:pt idx="250">
                  <c:v>2024/9/27</c:v>
                </c:pt>
                <c:pt idx="251">
                  <c:v>2024/10/4</c:v>
                </c:pt>
                <c:pt idx="252">
                  <c:v>2024/10/11</c:v>
                </c:pt>
                <c:pt idx="253">
                  <c:v>2024/10/18</c:v>
                </c:pt>
                <c:pt idx="254">
                  <c:v>2024/10/25</c:v>
                </c:pt>
                <c:pt idx="255">
                  <c:v>2024/11/1</c:v>
                </c:pt>
                <c:pt idx="256">
                  <c:v>2024/11/8</c:v>
                </c:pt>
                <c:pt idx="257">
                  <c:v>2024/11/15</c:v>
                </c:pt>
                <c:pt idx="258">
                  <c:v>2024/11/22</c:v>
                </c:pt>
                <c:pt idx="259">
                  <c:v>2024/11/29</c:v>
                </c:pt>
                <c:pt idx="260">
                  <c:v>2024/12/6</c:v>
                </c:pt>
                <c:pt idx="261">
                  <c:v>2024/12/13</c:v>
                </c:pt>
                <c:pt idx="262">
                  <c:v>2024/12/20</c:v>
                </c:pt>
                <c:pt idx="263">
                  <c:v>2024/12/27</c:v>
                </c:pt>
                <c:pt idx="264">
                  <c:v>2025/1/3</c:v>
                </c:pt>
                <c:pt idx="265">
                  <c:v>2025/1/10</c:v>
                </c:pt>
                <c:pt idx="266">
                  <c:v>2025/1/17</c:v>
                </c:pt>
                <c:pt idx="267">
                  <c:v>2025/1/24</c:v>
                </c:pt>
                <c:pt idx="268">
                  <c:v>2025/1/31</c:v>
                </c:pt>
                <c:pt idx="269">
                  <c:v>2025/2/7</c:v>
                </c:pt>
                <c:pt idx="270">
                  <c:v>2025/2/14</c:v>
                </c:pt>
                <c:pt idx="271">
                  <c:v>2025/2/21</c:v>
                </c:pt>
                <c:pt idx="272">
                  <c:v>2025/2/28</c:v>
                </c:pt>
                <c:pt idx="273">
                  <c:v>2025/3/7</c:v>
                </c:pt>
                <c:pt idx="274">
                  <c:v>2025/3/14</c:v>
                </c:pt>
                <c:pt idx="275">
                  <c:v>2025/3/21</c:v>
                </c:pt>
                <c:pt idx="276">
                  <c:v>2025/3/28</c:v>
                </c:pt>
                <c:pt idx="277">
                  <c:v>2025/4/4</c:v>
                </c:pt>
                <c:pt idx="278">
                  <c:v>2025/4/11</c:v>
                </c:pt>
                <c:pt idx="279">
                  <c:v>2025/4/18</c:v>
                </c:pt>
                <c:pt idx="280">
                  <c:v>2025/4/25</c:v>
                </c:pt>
                <c:pt idx="281">
                  <c:v>2025/5/2</c:v>
                </c:pt>
                <c:pt idx="282">
                  <c:v>2025/5/9</c:v>
                </c:pt>
                <c:pt idx="283">
                  <c:v>2025/5/16</c:v>
                </c:pt>
                <c:pt idx="284">
                  <c:v>2025/5/23</c:v>
                </c:pt>
                <c:pt idx="285">
                  <c:v>2025/5/30</c:v>
                </c:pt>
                <c:pt idx="286">
                  <c:v>2025/6/6</c:v>
                </c:pt>
                <c:pt idx="287">
                  <c:v>2025/6/13</c:v>
                </c:pt>
                <c:pt idx="288">
                  <c:v>2025/6/20</c:v>
                </c:pt>
                <c:pt idx="289">
                  <c:v>2025/6/27</c:v>
                </c:pt>
                <c:pt idx="290">
                  <c:v>2025/7/4</c:v>
                </c:pt>
                <c:pt idx="291">
                  <c:v>2025/7/11</c:v>
                </c:pt>
                <c:pt idx="292">
                  <c:v>2025/7/18</c:v>
                </c:pt>
                <c:pt idx="293">
                  <c:v>2025/7/25</c:v>
                </c:pt>
                <c:pt idx="294">
                  <c:v>2025/8/1</c:v>
                </c:pt>
                <c:pt idx="295">
                  <c:v>2025/8/8</c:v>
                </c:pt>
                <c:pt idx="296">
                  <c:v>2025/8/15</c:v>
                </c:pt>
                <c:pt idx="297">
                  <c:v>2025/8/22</c:v>
                </c:pt>
                <c:pt idx="298">
                  <c:v>2025/8/29</c:v>
                </c:pt>
                <c:pt idx="299">
                  <c:v>2025/9/5</c:v>
                </c:pt>
                <c:pt idx="300">
                  <c:v>2025/9/12</c:v>
                </c:pt>
                <c:pt idx="301">
                  <c:v>2025/9/19</c:v>
                </c:pt>
                <c:pt idx="302">
                  <c:v>2025/9/26</c:v>
                </c:pt>
                <c:pt idx="303">
                  <c:v>2025/10/3</c:v>
                </c:pt>
                <c:pt idx="304">
                  <c:v>2025/10/10</c:v>
                </c:pt>
                <c:pt idx="305">
                  <c:v>2025/10/17</c:v>
                </c:pt>
                <c:pt idx="306">
                  <c:v>2025/10/24</c:v>
                </c:pt>
                <c:pt idx="307">
                  <c:v>2025/10/31</c:v>
                </c:pt>
                <c:pt idx="308">
                  <c:v>2025/11/7</c:v>
                </c:pt>
                <c:pt idx="309">
                  <c:v>2025/11/14</c:v>
                </c:pt>
                <c:pt idx="310">
                  <c:v>2025/11/21</c:v>
                </c:pt>
                <c:pt idx="311">
                  <c:v>2025/11/28</c:v>
                </c:pt>
                <c:pt idx="312">
                  <c:v>2025/12/5</c:v>
                </c:pt>
                <c:pt idx="313">
                  <c:v>2025/12/12</c:v>
                </c:pt>
                <c:pt idx="314">
                  <c:v>2025/12/19</c:v>
                </c:pt>
                <c:pt idx="315">
                  <c:v>2025/12/26</c:v>
                </c:pt>
                <c:pt idx="316">
                  <c:v>2026/1/2</c:v>
                </c:pt>
                <c:pt idx="317">
                  <c:v>2026/1/9</c:v>
                </c:pt>
                <c:pt idx="318">
                  <c:v>2026/1/16</c:v>
                </c:pt>
                <c:pt idx="319">
                  <c:v>2026/1/23</c:v>
                </c:pt>
                <c:pt idx="320">
                  <c:v>2026/1/30</c:v>
                </c:pt>
                <c:pt idx="321">
                  <c:v>2026/2/6</c:v>
                </c:pt>
                <c:pt idx="322">
                  <c:v>2026/2/13</c:v>
                </c:pt>
                <c:pt idx="323">
                  <c:v>2026/2/20</c:v>
                </c:pt>
                <c:pt idx="324">
                  <c:v>2026/2/27</c:v>
                </c:pt>
                <c:pt idx="325">
                  <c:v>2026/3/6</c:v>
                </c:pt>
              </c:strCache>
            </c:strRef>
          </c:cat>
          <c:val>
            <c:numRef>
              <c:f>圖片順序!$AC$604:$AC$931</c:f>
              <c:numCache>
                <c:formatCode>#,##0_ ;[Red]\-#,##0\ </c:formatCode>
                <c:ptCount val="328"/>
                <c:pt idx="0">
                  <c:v>22250</c:v>
                </c:pt>
                <c:pt idx="1">
                  <c:v>22250</c:v>
                </c:pt>
                <c:pt idx="2">
                  <c:v>22500</c:v>
                </c:pt>
                <c:pt idx="3">
                  <c:v>22500</c:v>
                </c:pt>
                <c:pt idx="4">
                  <c:v>22750</c:v>
                </c:pt>
                <c:pt idx="5">
                  <c:v>22750</c:v>
                </c:pt>
                <c:pt idx="6">
                  <c:v>22800</c:v>
                </c:pt>
                <c:pt idx="7">
                  <c:v>22700</c:v>
                </c:pt>
                <c:pt idx="10">
                  <c:v>22700</c:v>
                </c:pt>
                <c:pt idx="11">
                  <c:v>22650</c:v>
                </c:pt>
                <c:pt idx="12">
                  <c:v>22250</c:v>
                </c:pt>
                <c:pt idx="13">
                  <c:v>22250</c:v>
                </c:pt>
                <c:pt idx="14">
                  <c:v>22000</c:v>
                </c:pt>
                <c:pt idx="15">
                  <c:v>22000</c:v>
                </c:pt>
                <c:pt idx="16">
                  <c:v>21250</c:v>
                </c:pt>
                <c:pt idx="17">
                  <c:v>20750</c:v>
                </c:pt>
                <c:pt idx="18">
                  <c:v>19500</c:v>
                </c:pt>
                <c:pt idx="19">
                  <c:v>19250</c:v>
                </c:pt>
                <c:pt idx="20">
                  <c:v>19250</c:v>
                </c:pt>
                <c:pt idx="21">
                  <c:v>17750</c:v>
                </c:pt>
                <c:pt idx="22">
                  <c:v>17750</c:v>
                </c:pt>
                <c:pt idx="23">
                  <c:v>17500</c:v>
                </c:pt>
                <c:pt idx="24">
                  <c:v>17250</c:v>
                </c:pt>
                <c:pt idx="25">
                  <c:v>16500</c:v>
                </c:pt>
                <c:pt idx="26">
                  <c:v>16500</c:v>
                </c:pt>
                <c:pt idx="27">
                  <c:v>17000</c:v>
                </c:pt>
                <c:pt idx="28">
                  <c:v>17500</c:v>
                </c:pt>
                <c:pt idx="29">
                  <c:v>18000</c:v>
                </c:pt>
                <c:pt idx="30">
                  <c:v>18000</c:v>
                </c:pt>
                <c:pt idx="31">
                  <c:v>18000</c:v>
                </c:pt>
                <c:pt idx="32">
                  <c:v>18000</c:v>
                </c:pt>
                <c:pt idx="33">
                  <c:v>17750</c:v>
                </c:pt>
                <c:pt idx="34">
                  <c:v>17750</c:v>
                </c:pt>
                <c:pt idx="35">
                  <c:v>18250</c:v>
                </c:pt>
                <c:pt idx="36">
                  <c:v>18500</c:v>
                </c:pt>
                <c:pt idx="37">
                  <c:v>18500</c:v>
                </c:pt>
                <c:pt idx="38">
                  <c:v>19000</c:v>
                </c:pt>
                <c:pt idx="39">
                  <c:v>19100</c:v>
                </c:pt>
                <c:pt idx="40">
                  <c:v>19250</c:v>
                </c:pt>
                <c:pt idx="41">
                  <c:v>20000</c:v>
                </c:pt>
                <c:pt idx="42">
                  <c:v>20250</c:v>
                </c:pt>
                <c:pt idx="43">
                  <c:v>20750</c:v>
                </c:pt>
                <c:pt idx="45">
                  <c:v>20750</c:v>
                </c:pt>
                <c:pt idx="46">
                  <c:v>21750</c:v>
                </c:pt>
                <c:pt idx="47">
                  <c:v>22250</c:v>
                </c:pt>
                <c:pt idx="48">
                  <c:v>23000</c:v>
                </c:pt>
                <c:pt idx="49">
                  <c:v>26000</c:v>
                </c:pt>
                <c:pt idx="50">
                  <c:v>27750</c:v>
                </c:pt>
                <c:pt idx="51">
                  <c:v>29250</c:v>
                </c:pt>
                <c:pt idx="52">
                  <c:v>29250</c:v>
                </c:pt>
                <c:pt idx="53">
                  <c:v>29750</c:v>
                </c:pt>
                <c:pt idx="54">
                  <c:v>29250</c:v>
                </c:pt>
                <c:pt idx="55">
                  <c:v>29250</c:v>
                </c:pt>
                <c:pt idx="56">
                  <c:v>29600</c:v>
                </c:pt>
                <c:pt idx="57">
                  <c:v>30250</c:v>
                </c:pt>
                <c:pt idx="58">
                  <c:v>31000</c:v>
                </c:pt>
                <c:pt idx="59">
                  <c:v>31000</c:v>
                </c:pt>
                <c:pt idx="60">
                  <c:v>31000</c:v>
                </c:pt>
                <c:pt idx="61">
                  <c:v>31000</c:v>
                </c:pt>
                <c:pt idx="62">
                  <c:v>31500</c:v>
                </c:pt>
                <c:pt idx="64">
                  <c:v>31500</c:v>
                </c:pt>
                <c:pt idx="65">
                  <c:v>34000</c:v>
                </c:pt>
                <c:pt idx="66">
                  <c:v>36250</c:v>
                </c:pt>
                <c:pt idx="67">
                  <c:v>40000</c:v>
                </c:pt>
                <c:pt idx="68">
                  <c:v>40000</c:v>
                </c:pt>
                <c:pt idx="69">
                  <c:v>41000</c:v>
                </c:pt>
                <c:pt idx="70">
                  <c:v>42000</c:v>
                </c:pt>
                <c:pt idx="71">
                  <c:v>41500</c:v>
                </c:pt>
                <c:pt idx="72">
                  <c:v>41250</c:v>
                </c:pt>
                <c:pt idx="73">
                  <c:v>41000</c:v>
                </c:pt>
                <c:pt idx="74">
                  <c:v>40000</c:v>
                </c:pt>
                <c:pt idx="75">
                  <c:v>39750</c:v>
                </c:pt>
                <c:pt idx="76">
                  <c:v>39500</c:v>
                </c:pt>
                <c:pt idx="77">
                  <c:v>39500</c:v>
                </c:pt>
                <c:pt idx="78">
                  <c:v>39000</c:v>
                </c:pt>
                <c:pt idx="79">
                  <c:v>38500</c:v>
                </c:pt>
                <c:pt idx="80">
                  <c:v>38250</c:v>
                </c:pt>
                <c:pt idx="81">
                  <c:v>38250</c:v>
                </c:pt>
                <c:pt idx="82">
                  <c:v>38000</c:v>
                </c:pt>
                <c:pt idx="83">
                  <c:v>37750</c:v>
                </c:pt>
                <c:pt idx="84">
                  <c:v>37750</c:v>
                </c:pt>
                <c:pt idx="85">
                  <c:v>37250</c:v>
                </c:pt>
                <c:pt idx="86">
                  <c:v>37250</c:v>
                </c:pt>
                <c:pt idx="87">
                  <c:v>37250</c:v>
                </c:pt>
                <c:pt idx="88">
                  <c:v>37500</c:v>
                </c:pt>
                <c:pt idx="89">
                  <c:v>37500</c:v>
                </c:pt>
                <c:pt idx="90">
                  <c:v>37750</c:v>
                </c:pt>
                <c:pt idx="92">
                  <c:v>40250</c:v>
                </c:pt>
                <c:pt idx="93">
                  <c:v>40500</c:v>
                </c:pt>
                <c:pt idx="94">
                  <c:v>40500</c:v>
                </c:pt>
                <c:pt idx="95">
                  <c:v>40750</c:v>
                </c:pt>
                <c:pt idx="96">
                  <c:v>41000</c:v>
                </c:pt>
                <c:pt idx="98">
                  <c:v>41250</c:v>
                </c:pt>
                <c:pt idx="99">
                  <c:v>41000</c:v>
                </c:pt>
                <c:pt idx="100">
                  <c:v>41000</c:v>
                </c:pt>
                <c:pt idx="101">
                  <c:v>40350</c:v>
                </c:pt>
                <c:pt idx="102">
                  <c:v>39000</c:v>
                </c:pt>
                <c:pt idx="103">
                  <c:v>38750</c:v>
                </c:pt>
                <c:pt idx="104">
                  <c:v>38500</c:v>
                </c:pt>
                <c:pt idx="105">
                  <c:v>37750</c:v>
                </c:pt>
                <c:pt idx="106">
                  <c:v>36750</c:v>
                </c:pt>
                <c:pt idx="107">
                  <c:v>36000</c:v>
                </c:pt>
                <c:pt idx="108">
                  <c:v>35750</c:v>
                </c:pt>
                <c:pt idx="109">
                  <c:v>36000</c:v>
                </c:pt>
                <c:pt idx="110">
                  <c:v>36000</c:v>
                </c:pt>
                <c:pt idx="111">
                  <c:v>35750</c:v>
                </c:pt>
                <c:pt idx="112">
                  <c:v>35500</c:v>
                </c:pt>
                <c:pt idx="115">
                  <c:v>35500</c:v>
                </c:pt>
                <c:pt idx="116">
                  <c:v>34500</c:v>
                </c:pt>
                <c:pt idx="117">
                  <c:v>33000</c:v>
                </c:pt>
                <c:pt idx="118">
                  <c:v>32000</c:v>
                </c:pt>
                <c:pt idx="119">
                  <c:v>32000</c:v>
                </c:pt>
                <c:pt idx="120">
                  <c:v>31250</c:v>
                </c:pt>
                <c:pt idx="121">
                  <c:v>30000</c:v>
                </c:pt>
                <c:pt idx="122">
                  <c:v>29250</c:v>
                </c:pt>
                <c:pt idx="123">
                  <c:v>28000</c:v>
                </c:pt>
                <c:pt idx="124">
                  <c:v>27000</c:v>
                </c:pt>
                <c:pt idx="125">
                  <c:v>26000</c:v>
                </c:pt>
                <c:pt idx="126">
                  <c:v>25250</c:v>
                </c:pt>
                <c:pt idx="127">
                  <c:v>25250</c:v>
                </c:pt>
                <c:pt idx="128">
                  <c:v>26250</c:v>
                </c:pt>
                <c:pt idx="129">
                  <c:v>26000</c:v>
                </c:pt>
                <c:pt idx="130">
                  <c:v>26000</c:v>
                </c:pt>
                <c:pt idx="131">
                  <c:v>25500</c:v>
                </c:pt>
                <c:pt idx="132">
                  <c:v>25000</c:v>
                </c:pt>
                <c:pt idx="133">
                  <c:v>24500</c:v>
                </c:pt>
                <c:pt idx="134">
                  <c:v>23750</c:v>
                </c:pt>
                <c:pt idx="136">
                  <c:v>22000</c:v>
                </c:pt>
                <c:pt idx="137">
                  <c:v>21500</c:v>
                </c:pt>
                <c:pt idx="138">
                  <c:v>20250</c:v>
                </c:pt>
                <c:pt idx="139">
                  <c:v>20000</c:v>
                </c:pt>
                <c:pt idx="140">
                  <c:v>20000</c:v>
                </c:pt>
                <c:pt idx="141">
                  <c:v>20250</c:v>
                </c:pt>
                <c:pt idx="142">
                  <c:v>20650</c:v>
                </c:pt>
                <c:pt idx="143">
                  <c:v>21750</c:v>
                </c:pt>
                <c:pt idx="144">
                  <c:v>22750</c:v>
                </c:pt>
                <c:pt idx="145">
                  <c:v>22750</c:v>
                </c:pt>
                <c:pt idx="146">
                  <c:v>24250</c:v>
                </c:pt>
                <c:pt idx="147">
                  <c:v>24250</c:v>
                </c:pt>
                <c:pt idx="148">
                  <c:v>25000</c:v>
                </c:pt>
                <c:pt idx="150">
                  <c:v>25000</c:v>
                </c:pt>
                <c:pt idx="151">
                  <c:v>24900</c:v>
                </c:pt>
                <c:pt idx="152">
                  <c:v>24250</c:v>
                </c:pt>
                <c:pt idx="153">
                  <c:v>23500</c:v>
                </c:pt>
                <c:pt idx="154">
                  <c:v>23250</c:v>
                </c:pt>
                <c:pt idx="155">
                  <c:v>23000</c:v>
                </c:pt>
                <c:pt idx="156">
                  <c:v>22750</c:v>
                </c:pt>
                <c:pt idx="158">
                  <c:v>21250</c:v>
                </c:pt>
                <c:pt idx="159">
                  <c:v>20500</c:v>
                </c:pt>
                <c:pt idx="160">
                  <c:v>20250</c:v>
                </c:pt>
                <c:pt idx="162">
                  <c:v>20900</c:v>
                </c:pt>
                <c:pt idx="163">
                  <c:v>21000</c:v>
                </c:pt>
                <c:pt idx="166">
                  <c:v>21000</c:v>
                </c:pt>
                <c:pt idx="167">
                  <c:v>21000</c:v>
                </c:pt>
                <c:pt idx="168">
                  <c:v>20750</c:v>
                </c:pt>
                <c:pt idx="169">
                  <c:v>20500</c:v>
                </c:pt>
                <c:pt idx="170">
                  <c:v>19900</c:v>
                </c:pt>
                <c:pt idx="171">
                  <c:v>19900</c:v>
                </c:pt>
                <c:pt idx="172">
                  <c:v>19500</c:v>
                </c:pt>
                <c:pt idx="173">
                  <c:v>19500</c:v>
                </c:pt>
                <c:pt idx="175">
                  <c:v>19500</c:v>
                </c:pt>
                <c:pt idx="176">
                  <c:v>19250</c:v>
                </c:pt>
                <c:pt idx="177">
                  <c:v>19400</c:v>
                </c:pt>
                <c:pt idx="178">
                  <c:v>19400</c:v>
                </c:pt>
                <c:pt idx="179">
                  <c:v>20250</c:v>
                </c:pt>
                <c:pt idx="182">
                  <c:v>19150</c:v>
                </c:pt>
                <c:pt idx="183">
                  <c:v>19500</c:v>
                </c:pt>
                <c:pt idx="184">
                  <c:v>20000</c:v>
                </c:pt>
                <c:pt idx="185">
                  <c:v>19400</c:v>
                </c:pt>
                <c:pt idx="186">
                  <c:v>18750</c:v>
                </c:pt>
                <c:pt idx="187">
                  <c:v>18750</c:v>
                </c:pt>
                <c:pt idx="188">
                  <c:v>18750</c:v>
                </c:pt>
                <c:pt idx="189">
                  <c:v>18550</c:v>
                </c:pt>
                <c:pt idx="190">
                  <c:v>18100</c:v>
                </c:pt>
                <c:pt idx="191">
                  <c:v>17850</c:v>
                </c:pt>
                <c:pt idx="192">
                  <c:v>17850</c:v>
                </c:pt>
                <c:pt idx="193">
                  <c:v>18100</c:v>
                </c:pt>
                <c:pt idx="194">
                  <c:v>18100</c:v>
                </c:pt>
                <c:pt idx="195">
                  <c:v>18100</c:v>
                </c:pt>
                <c:pt idx="196">
                  <c:v>18000</c:v>
                </c:pt>
                <c:pt idx="197">
                  <c:v>18000</c:v>
                </c:pt>
                <c:pt idx="198">
                  <c:v>18900</c:v>
                </c:pt>
                <c:pt idx="199">
                  <c:v>19250</c:v>
                </c:pt>
                <c:pt idx="200">
                  <c:v>19500</c:v>
                </c:pt>
                <c:pt idx="202">
                  <c:v>19250</c:v>
                </c:pt>
                <c:pt idx="204">
                  <c:v>19550</c:v>
                </c:pt>
                <c:pt idx="205">
                  <c:v>20250</c:v>
                </c:pt>
                <c:pt idx="206">
                  <c:v>20250</c:v>
                </c:pt>
                <c:pt idx="207">
                  <c:v>20250</c:v>
                </c:pt>
                <c:pt idx="209">
                  <c:v>20250</c:v>
                </c:pt>
                <c:pt idx="210">
                  <c:v>20000</c:v>
                </c:pt>
                <c:pt idx="211">
                  <c:v>20000</c:v>
                </c:pt>
                <c:pt idx="213">
                  <c:v>19600</c:v>
                </c:pt>
                <c:pt idx="214">
                  <c:v>19600</c:v>
                </c:pt>
                <c:pt idx="215">
                  <c:v>19900</c:v>
                </c:pt>
                <c:pt idx="216">
                  <c:v>19900</c:v>
                </c:pt>
                <c:pt idx="217">
                  <c:v>19900</c:v>
                </c:pt>
                <c:pt idx="218">
                  <c:v>19900</c:v>
                </c:pt>
                <c:pt idx="221">
                  <c:v>21250</c:v>
                </c:pt>
                <c:pt idx="222">
                  <c:v>22000</c:v>
                </c:pt>
                <c:pt idx="223">
                  <c:v>22250</c:v>
                </c:pt>
                <c:pt idx="224">
                  <c:v>22250</c:v>
                </c:pt>
                <c:pt idx="225">
                  <c:v>22350</c:v>
                </c:pt>
                <c:pt idx="226">
                  <c:v>22500</c:v>
                </c:pt>
                <c:pt idx="227">
                  <c:v>22500</c:v>
                </c:pt>
                <c:pt idx="232">
                  <c:v>21900</c:v>
                </c:pt>
                <c:pt idx="233">
                  <c:v>21200</c:v>
                </c:pt>
                <c:pt idx="235">
                  <c:v>20250</c:v>
                </c:pt>
                <c:pt idx="238">
                  <c:v>19900</c:v>
                </c:pt>
                <c:pt idx="239">
                  <c:v>19900</c:v>
                </c:pt>
                <c:pt idx="240">
                  <c:v>19900</c:v>
                </c:pt>
                <c:pt idx="241">
                  <c:v>19750</c:v>
                </c:pt>
                <c:pt idx="242">
                  <c:v>19750</c:v>
                </c:pt>
                <c:pt idx="243">
                  <c:v>19750</c:v>
                </c:pt>
                <c:pt idx="244">
                  <c:v>20000</c:v>
                </c:pt>
                <c:pt idx="245">
                  <c:v>19750</c:v>
                </c:pt>
                <c:pt idx="247">
                  <c:v>19400</c:v>
                </c:pt>
                <c:pt idx="248">
                  <c:v>19000</c:v>
                </c:pt>
                <c:pt idx="249">
                  <c:v>18350</c:v>
                </c:pt>
                <c:pt idx="250">
                  <c:v>18350</c:v>
                </c:pt>
                <c:pt idx="251">
                  <c:v>18350</c:v>
                </c:pt>
                <c:pt idx="252">
                  <c:v>18600</c:v>
                </c:pt>
                <c:pt idx="254">
                  <c:v>18600</c:v>
                </c:pt>
                <c:pt idx="255">
                  <c:v>18600</c:v>
                </c:pt>
                <c:pt idx="256">
                  <c:v>18600</c:v>
                </c:pt>
                <c:pt idx="258">
                  <c:v>18400</c:v>
                </c:pt>
                <c:pt idx="259">
                  <c:v>18600</c:v>
                </c:pt>
                <c:pt idx="260">
                  <c:v>18300</c:v>
                </c:pt>
                <c:pt idx="261">
                  <c:v>18300</c:v>
                </c:pt>
                <c:pt idx="262">
                  <c:v>18050</c:v>
                </c:pt>
                <c:pt idx="263">
                  <c:v>17900</c:v>
                </c:pt>
                <c:pt idx="264">
                  <c:v>17800</c:v>
                </c:pt>
                <c:pt idx="265">
                  <c:v>17800</c:v>
                </c:pt>
                <c:pt idx="266">
                  <c:v>17650</c:v>
                </c:pt>
                <c:pt idx="267">
                  <c:v>17600</c:v>
                </c:pt>
                <c:pt idx="271">
                  <c:v>17700</c:v>
                </c:pt>
                <c:pt idx="272">
                  <c:v>17650</c:v>
                </c:pt>
                <c:pt idx="273">
                  <c:v>17650</c:v>
                </c:pt>
                <c:pt idx="274">
                  <c:v>17650</c:v>
                </c:pt>
                <c:pt idx="275">
                  <c:v>17650</c:v>
                </c:pt>
                <c:pt idx="276">
                  <c:v>17650</c:v>
                </c:pt>
                <c:pt idx="277">
                  <c:v>17500</c:v>
                </c:pt>
                <c:pt idx="278">
                  <c:v>17150</c:v>
                </c:pt>
                <c:pt idx="279">
                  <c:v>17100</c:v>
                </c:pt>
                <c:pt idx="280">
                  <c:v>17000</c:v>
                </c:pt>
                <c:pt idx="281">
                  <c:v>16950</c:v>
                </c:pt>
                <c:pt idx="284">
                  <c:v>16600</c:v>
                </c:pt>
                <c:pt idx="285">
                  <c:v>16500</c:v>
                </c:pt>
                <c:pt idx="286">
                  <c:v>16500</c:v>
                </c:pt>
                <c:pt idx="287">
                  <c:v>16550</c:v>
                </c:pt>
                <c:pt idx="288">
                  <c:v>16450</c:v>
                </c:pt>
                <c:pt idx="289">
                  <c:v>16400</c:v>
                </c:pt>
                <c:pt idx="290">
                  <c:v>16350</c:v>
                </c:pt>
                <c:pt idx="291">
                  <c:v>16300</c:v>
                </c:pt>
                <c:pt idx="292">
                  <c:v>16100</c:v>
                </c:pt>
                <c:pt idx="293">
                  <c:v>16100</c:v>
                </c:pt>
                <c:pt idx="294">
                  <c:v>16050</c:v>
                </c:pt>
                <c:pt idx="295">
                  <c:v>16000</c:v>
                </c:pt>
                <c:pt idx="296">
                  <c:v>16000</c:v>
                </c:pt>
                <c:pt idx="297">
                  <c:v>15700</c:v>
                </c:pt>
                <c:pt idx="299">
                  <c:v>15600</c:v>
                </c:pt>
                <c:pt idx="300">
                  <c:v>15550</c:v>
                </c:pt>
                <c:pt idx="301">
                  <c:v>15500</c:v>
                </c:pt>
                <c:pt idx="302">
                  <c:v>15500</c:v>
                </c:pt>
                <c:pt idx="303">
                  <c:v>15450</c:v>
                </c:pt>
                <c:pt idx="304">
                  <c:v>15400</c:v>
                </c:pt>
                <c:pt idx="307">
                  <c:v>15150</c:v>
                </c:pt>
                <c:pt idx="308">
                  <c:v>15100</c:v>
                </c:pt>
                <c:pt idx="309">
                  <c:v>15100</c:v>
                </c:pt>
                <c:pt idx="310">
                  <c:v>15050</c:v>
                </c:pt>
                <c:pt idx="311">
                  <c:v>15000</c:v>
                </c:pt>
                <c:pt idx="312">
                  <c:v>15000</c:v>
                </c:pt>
                <c:pt idx="313">
                  <c:v>15050</c:v>
                </c:pt>
                <c:pt idx="314">
                  <c:v>15050</c:v>
                </c:pt>
                <c:pt idx="315">
                  <c:v>15200</c:v>
                </c:pt>
                <c:pt idx="316">
                  <c:v>15200</c:v>
                </c:pt>
                <c:pt idx="317">
                  <c:v>15250</c:v>
                </c:pt>
                <c:pt idx="318">
                  <c:v>15200</c:v>
                </c:pt>
                <c:pt idx="319">
                  <c:v>15200</c:v>
                </c:pt>
                <c:pt idx="320">
                  <c:v>15200</c:v>
                </c:pt>
                <c:pt idx="321">
                  <c:v>15200</c:v>
                </c:pt>
                <c:pt idx="322">
                  <c:v>15600</c:v>
                </c:pt>
                <c:pt idx="323">
                  <c:v>15700</c:v>
                </c:pt>
                <c:pt idx="326">
                  <c:v>15700</c:v>
                </c:pt>
                <c:pt idx="327">
                  <c:v>17200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D9D-4916-8A5E-CC91FF49DF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2622720"/>
        <c:axId val="272624256"/>
      </c:lineChart>
      <c:catAx>
        <c:axId val="27261529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zh-TW" sz="1050" b="0" i="0" u="none" strike="noStrike" kern="1200" baseline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defRPr>
            </a:pPr>
            <a:endParaRPr lang="zh-TW"/>
          </a:p>
        </c:txPr>
        <c:crossAx val="272616832"/>
        <c:crosses val="autoZero"/>
        <c:auto val="1"/>
        <c:lblAlgn val="ctr"/>
        <c:lblOffset val="0"/>
        <c:tickLblSkip val="52"/>
        <c:tickMarkSkip val="52"/>
        <c:noMultiLvlLbl val="0"/>
      </c:catAx>
      <c:valAx>
        <c:axId val="272616832"/>
        <c:scaling>
          <c:orientation val="minMax"/>
          <c:max val="7000"/>
          <c:min val="0"/>
        </c:scaling>
        <c:delete val="0"/>
        <c:axPos val="l"/>
        <c:majorGridlines/>
        <c:numFmt formatCode="#,##0_ ;[Red]\-#,##0\ 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050" b="0" i="0" u="none" strike="noStrike" kern="1200" baseline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defRPr>
            </a:pPr>
            <a:endParaRPr lang="zh-TW"/>
          </a:p>
        </c:txPr>
        <c:crossAx val="272615296"/>
        <c:crosses val="autoZero"/>
        <c:crossBetween val="midCat"/>
      </c:valAx>
      <c:catAx>
        <c:axId val="2726227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72624256"/>
        <c:crosses val="autoZero"/>
        <c:auto val="1"/>
        <c:lblAlgn val="ctr"/>
        <c:lblOffset val="100"/>
        <c:noMultiLvlLbl val="0"/>
      </c:catAx>
      <c:valAx>
        <c:axId val="272624256"/>
        <c:scaling>
          <c:orientation val="minMax"/>
          <c:max val="60000"/>
          <c:min val="0"/>
        </c:scaling>
        <c:delete val="0"/>
        <c:axPos val="r"/>
        <c:numFmt formatCode="#,##0_ ;[Red]\-#,##0\ 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050" b="0" i="0" u="none" strike="noStrike" kern="1200" baseline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defRPr>
            </a:pPr>
            <a:endParaRPr lang="zh-TW"/>
          </a:p>
        </c:txPr>
        <c:crossAx val="272622720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2.0243468919411801E-2"/>
          <c:y val="0.848138843175407"/>
          <c:w val="0.96343855166881298"/>
          <c:h val="0.140207850933113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zh-TW" sz="1000" b="0" i="0" u="none" strike="noStrike" kern="1200" baseline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defRPr>
          </a:pPr>
          <a:endParaRPr lang="zh-TW"/>
        </a:p>
      </c:txPr>
    </c:legend>
    <c:plotVisOnly val="1"/>
    <c:dispBlanksAs val="gap"/>
    <c:showDLblsOverMax val="0"/>
  </c:chart>
  <c:txPr>
    <a:bodyPr/>
    <a:lstStyle/>
    <a:p>
      <a:pPr>
        <a:defRPr lang="zh-TW">
          <a:latin typeface="Arial Unicode MS" panose="020B0604020202020204" pitchFamily="34" charset="-120"/>
          <a:ea typeface="Arial Unicode MS" panose="020B0604020202020204" pitchFamily="34" charset="-120"/>
          <a:cs typeface="Arial Unicode MS" panose="020B0604020202020204" pitchFamily="34" charset="-120"/>
        </a:defRPr>
      </a:pPr>
      <a:endParaRPr lang="zh-TW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603982260838082E-2"/>
          <c:y val="0.11023364111429523"/>
          <c:w val="0.82993404363267398"/>
          <c:h val="0.68181160804537"/>
        </c:manualLayout>
      </c:layout>
      <c:barChart>
        <c:barDir val="col"/>
        <c:grouping val="clustered"/>
        <c:varyColors val="0"/>
        <c:ser>
          <c:idx val="8"/>
          <c:order val="2"/>
          <c:tx>
            <c:strRef>
              <c:f>聚酯圖來源!$AT$1</c:f>
              <c:strCache>
                <c:ptCount val="1"/>
                <c:pt idx="0">
                  <c:v>EG-0.62x乙烯 價差</c:v>
                </c:pt>
              </c:strCache>
            </c:strRef>
          </c:tx>
          <c:spPr>
            <a:solidFill>
              <a:srgbClr val="C3D69B"/>
            </a:solidFill>
          </c:spPr>
          <c:invertIfNegative val="0"/>
          <c:cat>
            <c:numRef>
              <c:f>聚酯圖來源!$AQ$906:$AQ$931</c:f>
              <c:numCache>
                <c:formatCode>m/d/yyyy</c:formatCode>
                <c:ptCount val="26"/>
                <c:pt idx="0">
                  <c:v>45912</c:v>
                </c:pt>
                <c:pt idx="1">
                  <c:v>45919</c:v>
                </c:pt>
                <c:pt idx="2">
                  <c:v>45926</c:v>
                </c:pt>
                <c:pt idx="3">
                  <c:v>45933</c:v>
                </c:pt>
                <c:pt idx="4">
                  <c:v>45940</c:v>
                </c:pt>
                <c:pt idx="5">
                  <c:v>45947</c:v>
                </c:pt>
                <c:pt idx="6">
                  <c:v>45954</c:v>
                </c:pt>
                <c:pt idx="7">
                  <c:v>45961</c:v>
                </c:pt>
                <c:pt idx="8">
                  <c:v>45968</c:v>
                </c:pt>
                <c:pt idx="9">
                  <c:v>45975</c:v>
                </c:pt>
                <c:pt idx="10">
                  <c:v>45982</c:v>
                </c:pt>
                <c:pt idx="11">
                  <c:v>45989</c:v>
                </c:pt>
                <c:pt idx="12">
                  <c:v>45996</c:v>
                </c:pt>
                <c:pt idx="13">
                  <c:v>46003</c:v>
                </c:pt>
                <c:pt idx="14">
                  <c:v>46010</c:v>
                </c:pt>
                <c:pt idx="15">
                  <c:v>46017</c:v>
                </c:pt>
                <c:pt idx="16">
                  <c:v>46024</c:v>
                </c:pt>
                <c:pt idx="17">
                  <c:v>46031</c:v>
                </c:pt>
                <c:pt idx="18">
                  <c:v>46038</c:v>
                </c:pt>
                <c:pt idx="19">
                  <c:v>46045</c:v>
                </c:pt>
                <c:pt idx="20">
                  <c:v>46052</c:v>
                </c:pt>
                <c:pt idx="21">
                  <c:v>46059</c:v>
                </c:pt>
                <c:pt idx="22">
                  <c:v>46066</c:v>
                </c:pt>
                <c:pt idx="23">
                  <c:v>46073</c:v>
                </c:pt>
                <c:pt idx="24">
                  <c:v>46080</c:v>
                </c:pt>
                <c:pt idx="25">
                  <c:v>46087</c:v>
                </c:pt>
              </c:numCache>
            </c:numRef>
          </c:cat>
          <c:val>
            <c:numRef>
              <c:f>聚酯圖來源!$AT$906:$AT$931</c:f>
              <c:numCache>
                <c:formatCode>General</c:formatCode>
                <c:ptCount val="26"/>
                <c:pt idx="0">
                  <c:v>-11.379999999999995</c:v>
                </c:pt>
                <c:pt idx="1">
                  <c:v>-9.2799999999999727</c:v>
                </c:pt>
                <c:pt idx="2">
                  <c:v>0.31999999999999318</c:v>
                </c:pt>
                <c:pt idx="3">
                  <c:v>3.5199999999999818</c:v>
                </c:pt>
                <c:pt idx="4">
                  <c:v>4.9200000000000159</c:v>
                </c:pt>
                <c:pt idx="5">
                  <c:v>1.0199999999999818</c:v>
                </c:pt>
                <c:pt idx="6">
                  <c:v>14.319999999999993</c:v>
                </c:pt>
                <c:pt idx="7">
                  <c:v>24.819999999999993</c:v>
                </c:pt>
                <c:pt idx="8">
                  <c:v>12.819999999999993</c:v>
                </c:pt>
                <c:pt idx="9">
                  <c:v>11.920000000000016</c:v>
                </c:pt>
                <c:pt idx="10">
                  <c:v>-0.98000000000001819</c:v>
                </c:pt>
                <c:pt idx="11">
                  <c:v>3.8199999999999932</c:v>
                </c:pt>
                <c:pt idx="12">
                  <c:v>-17.279999999999973</c:v>
                </c:pt>
                <c:pt idx="13">
                  <c:v>-29.279999999999973</c:v>
                </c:pt>
                <c:pt idx="14">
                  <c:v>-30.279999999999973</c:v>
                </c:pt>
                <c:pt idx="15">
                  <c:v>-19.279999999999973</c:v>
                </c:pt>
                <c:pt idx="16">
                  <c:v>-19.279999999999973</c:v>
                </c:pt>
                <c:pt idx="17">
                  <c:v>-1.8799999999999955</c:v>
                </c:pt>
                <c:pt idx="18">
                  <c:v>-2.5799999999999841</c:v>
                </c:pt>
                <c:pt idx="19">
                  <c:v>30.620000000000005</c:v>
                </c:pt>
                <c:pt idx="20">
                  <c:v>19.620000000000005</c:v>
                </c:pt>
                <c:pt idx="21">
                  <c:v>14.819999999999993</c:v>
                </c:pt>
                <c:pt idx="22">
                  <c:v>11.819999999999993</c:v>
                </c:pt>
                <c:pt idx="23">
                  <c:v>8.7200000000000273</c:v>
                </c:pt>
                <c:pt idx="24">
                  <c:v>4.4200000000000159</c:v>
                </c:pt>
                <c:pt idx="25">
                  <c:v>-33.82000000000005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34-4E55-8A66-52D187B4FA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39520768"/>
        <c:axId val="239522944"/>
      </c:barChart>
      <c:lineChart>
        <c:grouping val="standard"/>
        <c:varyColors val="0"/>
        <c:ser>
          <c:idx val="4"/>
          <c:order val="0"/>
          <c:tx>
            <c:strRef>
              <c:f>聚酯圖來源!$AR$1</c:f>
              <c:strCache>
                <c:ptCount val="1"/>
                <c:pt idx="0">
                  <c:v>乙烯(遠東CFR)</c:v>
                </c:pt>
              </c:strCache>
            </c:strRef>
          </c:tx>
          <c:spPr>
            <a:ln w="25400" cap="rnd" cmpd="sng" algn="ctr">
              <a:solidFill>
                <a:srgbClr val="31859C"/>
              </a:solidFill>
              <a:prstDash val="solid"/>
              <a:round/>
            </a:ln>
          </c:spPr>
          <c:marker>
            <c:spPr>
              <a:solidFill>
                <a:srgbClr val="31859C"/>
              </a:solidFill>
              <a:ln w="9525" cap="flat" cmpd="sng" algn="ctr">
                <a:solidFill>
                  <a:srgbClr val="31859C"/>
                </a:solidFill>
                <a:prstDash val="solid"/>
                <a:round/>
              </a:ln>
            </c:spPr>
          </c:marker>
          <c:cat>
            <c:numRef>
              <c:f>聚酯圖來源!$AQ$906:$AQ$931</c:f>
              <c:numCache>
                <c:formatCode>m/d/yyyy</c:formatCode>
                <c:ptCount val="26"/>
                <c:pt idx="0">
                  <c:v>45912</c:v>
                </c:pt>
                <c:pt idx="1">
                  <c:v>45919</c:v>
                </c:pt>
                <c:pt idx="2">
                  <c:v>45926</c:v>
                </c:pt>
                <c:pt idx="3">
                  <c:v>45933</c:v>
                </c:pt>
                <c:pt idx="4">
                  <c:v>45940</c:v>
                </c:pt>
                <c:pt idx="5">
                  <c:v>45947</c:v>
                </c:pt>
                <c:pt idx="6">
                  <c:v>45954</c:v>
                </c:pt>
                <c:pt idx="7">
                  <c:v>45961</c:v>
                </c:pt>
                <c:pt idx="8">
                  <c:v>45968</c:v>
                </c:pt>
                <c:pt idx="9">
                  <c:v>45975</c:v>
                </c:pt>
                <c:pt idx="10">
                  <c:v>45982</c:v>
                </c:pt>
                <c:pt idx="11">
                  <c:v>45989</c:v>
                </c:pt>
                <c:pt idx="12">
                  <c:v>45996</c:v>
                </c:pt>
                <c:pt idx="13">
                  <c:v>46003</c:v>
                </c:pt>
                <c:pt idx="14">
                  <c:v>46010</c:v>
                </c:pt>
                <c:pt idx="15">
                  <c:v>46017</c:v>
                </c:pt>
                <c:pt idx="16">
                  <c:v>46024</c:v>
                </c:pt>
                <c:pt idx="17">
                  <c:v>46031</c:v>
                </c:pt>
                <c:pt idx="18">
                  <c:v>46038</c:v>
                </c:pt>
                <c:pt idx="19">
                  <c:v>46045</c:v>
                </c:pt>
                <c:pt idx="20">
                  <c:v>46052</c:v>
                </c:pt>
                <c:pt idx="21">
                  <c:v>46059</c:v>
                </c:pt>
                <c:pt idx="22">
                  <c:v>46066</c:v>
                </c:pt>
                <c:pt idx="23">
                  <c:v>46073</c:v>
                </c:pt>
                <c:pt idx="24">
                  <c:v>46080</c:v>
                </c:pt>
                <c:pt idx="25">
                  <c:v>46087</c:v>
                </c:pt>
              </c:numCache>
            </c:numRef>
          </c:cat>
          <c:val>
            <c:numRef>
              <c:f>聚酯圖來源!$AR$906:$AR$931</c:f>
              <c:numCache>
                <c:formatCode>#,##0</c:formatCode>
                <c:ptCount val="26"/>
                <c:pt idx="0">
                  <c:v>849</c:v>
                </c:pt>
                <c:pt idx="1">
                  <c:v>844</c:v>
                </c:pt>
                <c:pt idx="2">
                  <c:v>814</c:v>
                </c:pt>
                <c:pt idx="3">
                  <c:v>804</c:v>
                </c:pt>
                <c:pt idx="4">
                  <c:v>784</c:v>
                </c:pt>
                <c:pt idx="5">
                  <c:v>779</c:v>
                </c:pt>
                <c:pt idx="6">
                  <c:v>764</c:v>
                </c:pt>
                <c:pt idx="7">
                  <c:v>739</c:v>
                </c:pt>
                <c:pt idx="8">
                  <c:v>739</c:v>
                </c:pt>
                <c:pt idx="9">
                  <c:v>734</c:v>
                </c:pt>
                <c:pt idx="10">
                  <c:v>729</c:v>
                </c:pt>
                <c:pt idx="11">
                  <c:v>739</c:v>
                </c:pt>
                <c:pt idx="12">
                  <c:v>744</c:v>
                </c:pt>
                <c:pt idx="13">
                  <c:v>744</c:v>
                </c:pt>
                <c:pt idx="14">
                  <c:v>744</c:v>
                </c:pt>
                <c:pt idx="15">
                  <c:v>744</c:v>
                </c:pt>
                <c:pt idx="16">
                  <c:v>744</c:v>
                </c:pt>
                <c:pt idx="17">
                  <c:v>724</c:v>
                </c:pt>
                <c:pt idx="18">
                  <c:v>709</c:v>
                </c:pt>
                <c:pt idx="19">
                  <c:v>699</c:v>
                </c:pt>
                <c:pt idx="20">
                  <c:v>699</c:v>
                </c:pt>
                <c:pt idx="21">
                  <c:v>689</c:v>
                </c:pt>
                <c:pt idx="22">
                  <c:v>689</c:v>
                </c:pt>
                <c:pt idx="23">
                  <c:v>694</c:v>
                </c:pt>
                <c:pt idx="24">
                  <c:v>709</c:v>
                </c:pt>
                <c:pt idx="25">
                  <c:v>911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34-4E55-8A66-52D187B4FAE8}"/>
            </c:ext>
          </c:extLst>
        </c:ser>
        <c:ser>
          <c:idx val="5"/>
          <c:order val="1"/>
          <c:tx>
            <c:strRef>
              <c:f>聚酯圖來源!$AS$1</c:f>
              <c:strCache>
                <c:ptCount val="1"/>
                <c:pt idx="0">
                  <c:v>EG(台灣CFR)</c:v>
                </c:pt>
              </c:strCache>
            </c:strRef>
          </c:tx>
          <c:spPr>
            <a:ln w="25400" cap="rnd" cmpd="sng" algn="ctr">
              <a:solidFill>
                <a:srgbClr val="E46C0A"/>
              </a:solidFill>
              <a:prstDash val="solid"/>
              <a:round/>
            </a:ln>
          </c:spPr>
          <c:marker>
            <c:symbol val="triangle"/>
            <c:size val="7"/>
            <c:spPr>
              <a:solidFill>
                <a:srgbClr val="E46C0A"/>
              </a:solidFill>
              <a:ln w="12700" cap="flat" cmpd="sng" algn="ctr">
                <a:solidFill>
                  <a:srgbClr val="E46C0A"/>
                </a:solidFill>
                <a:prstDash val="solid"/>
                <a:round/>
              </a:ln>
            </c:spPr>
          </c:marker>
          <c:cat>
            <c:numRef>
              <c:f>聚酯圖來源!$AQ$906:$AQ$931</c:f>
              <c:numCache>
                <c:formatCode>m/d/yyyy</c:formatCode>
                <c:ptCount val="26"/>
                <c:pt idx="0">
                  <c:v>45912</c:v>
                </c:pt>
                <c:pt idx="1">
                  <c:v>45919</c:v>
                </c:pt>
                <c:pt idx="2">
                  <c:v>45926</c:v>
                </c:pt>
                <c:pt idx="3">
                  <c:v>45933</c:v>
                </c:pt>
                <c:pt idx="4">
                  <c:v>45940</c:v>
                </c:pt>
                <c:pt idx="5">
                  <c:v>45947</c:v>
                </c:pt>
                <c:pt idx="6">
                  <c:v>45954</c:v>
                </c:pt>
                <c:pt idx="7">
                  <c:v>45961</c:v>
                </c:pt>
                <c:pt idx="8">
                  <c:v>45968</c:v>
                </c:pt>
                <c:pt idx="9">
                  <c:v>45975</c:v>
                </c:pt>
                <c:pt idx="10">
                  <c:v>45982</c:v>
                </c:pt>
                <c:pt idx="11">
                  <c:v>45989</c:v>
                </c:pt>
                <c:pt idx="12">
                  <c:v>45996</c:v>
                </c:pt>
                <c:pt idx="13">
                  <c:v>46003</c:v>
                </c:pt>
                <c:pt idx="14">
                  <c:v>46010</c:v>
                </c:pt>
                <c:pt idx="15">
                  <c:v>46017</c:v>
                </c:pt>
                <c:pt idx="16">
                  <c:v>46024</c:v>
                </c:pt>
                <c:pt idx="17">
                  <c:v>46031</c:v>
                </c:pt>
                <c:pt idx="18">
                  <c:v>46038</c:v>
                </c:pt>
                <c:pt idx="19">
                  <c:v>46045</c:v>
                </c:pt>
                <c:pt idx="20">
                  <c:v>46052</c:v>
                </c:pt>
                <c:pt idx="21">
                  <c:v>46059</c:v>
                </c:pt>
                <c:pt idx="22">
                  <c:v>46066</c:v>
                </c:pt>
                <c:pt idx="23">
                  <c:v>46073</c:v>
                </c:pt>
                <c:pt idx="24">
                  <c:v>46080</c:v>
                </c:pt>
                <c:pt idx="25">
                  <c:v>46087</c:v>
                </c:pt>
              </c:numCache>
            </c:numRef>
          </c:cat>
          <c:val>
            <c:numRef>
              <c:f>聚酯圖來源!$AS$906:$AS$931</c:f>
              <c:numCache>
                <c:formatCode>#,##0</c:formatCode>
                <c:ptCount val="26"/>
                <c:pt idx="0">
                  <c:v>515</c:v>
                </c:pt>
                <c:pt idx="1">
                  <c:v>514</c:v>
                </c:pt>
                <c:pt idx="2">
                  <c:v>505</c:v>
                </c:pt>
                <c:pt idx="3">
                  <c:v>502</c:v>
                </c:pt>
                <c:pt idx="4">
                  <c:v>491</c:v>
                </c:pt>
                <c:pt idx="5">
                  <c:v>484</c:v>
                </c:pt>
                <c:pt idx="6">
                  <c:v>488</c:v>
                </c:pt>
                <c:pt idx="7">
                  <c:v>483</c:v>
                </c:pt>
                <c:pt idx="8">
                  <c:v>471</c:v>
                </c:pt>
                <c:pt idx="9">
                  <c:v>467</c:v>
                </c:pt>
                <c:pt idx="10">
                  <c:v>451</c:v>
                </c:pt>
                <c:pt idx="11">
                  <c:v>462</c:v>
                </c:pt>
                <c:pt idx="12">
                  <c:v>444</c:v>
                </c:pt>
                <c:pt idx="13">
                  <c:v>432</c:v>
                </c:pt>
                <c:pt idx="14">
                  <c:v>431</c:v>
                </c:pt>
                <c:pt idx="15">
                  <c:v>442</c:v>
                </c:pt>
                <c:pt idx="16">
                  <c:v>442</c:v>
                </c:pt>
                <c:pt idx="17">
                  <c:v>447</c:v>
                </c:pt>
                <c:pt idx="18">
                  <c:v>437</c:v>
                </c:pt>
                <c:pt idx="19">
                  <c:v>464</c:v>
                </c:pt>
                <c:pt idx="20">
                  <c:v>453</c:v>
                </c:pt>
                <c:pt idx="21">
                  <c:v>442</c:v>
                </c:pt>
                <c:pt idx="22">
                  <c:v>439</c:v>
                </c:pt>
                <c:pt idx="23">
                  <c:v>439</c:v>
                </c:pt>
                <c:pt idx="24">
                  <c:v>444</c:v>
                </c:pt>
                <c:pt idx="25">
                  <c:v>531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D34-4E55-8A66-52D187B4FA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9520768"/>
        <c:axId val="239522944"/>
      </c:lineChart>
      <c:catAx>
        <c:axId val="239520768"/>
        <c:scaling>
          <c:orientation val="minMax"/>
        </c:scaling>
        <c:delete val="0"/>
        <c:axPos val="b"/>
        <c:numFmt formatCode="m/d/yyyy" sourceLinked="0"/>
        <c:majorTickMark val="in"/>
        <c:minorTickMark val="out"/>
        <c:tickLblPos val="low"/>
        <c:txPr>
          <a:bodyPr rot="-2700000" spcFirstLastPara="0" vertOverflow="ellipsis" vert="horz" wrap="square" anchor="ctr" anchorCtr="1"/>
          <a:lstStyle/>
          <a:p>
            <a:pPr>
              <a:defRPr lang="zh-TW"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239522944"/>
        <c:crosses val="autoZero"/>
        <c:auto val="0"/>
        <c:lblAlgn val="ctr"/>
        <c:lblOffset val="0"/>
        <c:tickLblSkip val="1"/>
        <c:noMultiLvlLbl val="1"/>
      </c:catAx>
      <c:valAx>
        <c:axId val="239522944"/>
        <c:scaling>
          <c:orientation val="minMax"/>
        </c:scaling>
        <c:delete val="0"/>
        <c:axPos val="l"/>
        <c:majorGridlines/>
        <c:numFmt formatCode="#,##0_ " sourceLinked="0"/>
        <c:majorTickMark val="in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239520768"/>
        <c:crosses val="autoZero"/>
        <c:crossBetween val="between"/>
      </c:valAx>
      <c:spPr>
        <a:noFill/>
        <a:ln w="25400">
          <a:solidFill>
            <a:schemeClr val="bg1">
              <a:lumMod val="7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5.61328368890429E-2"/>
          <c:y val="0.92554671247304698"/>
          <c:w val="0.90109787311068901"/>
          <c:h val="5.4855723996261797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zh-TW" sz="1100" b="1" i="0" u="none" strike="noStrike" kern="1200" baseline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ln w="9525" cap="flat" cmpd="sng" algn="ctr">
      <a:solidFill>
        <a:schemeClr val="bg1">
          <a:lumMod val="50000"/>
        </a:schemeClr>
      </a:solidFill>
      <a:prstDash val="solid"/>
      <a:round/>
    </a:ln>
  </c:spPr>
  <c:txPr>
    <a:bodyPr/>
    <a:lstStyle/>
    <a:p>
      <a:pPr>
        <a:defRPr lang="zh-TW" sz="1100" b="0">
          <a:latin typeface="微軟正黑體" panose="020B0604030504040204" pitchFamily="34" charset="-120"/>
          <a:ea typeface="微軟正黑體" panose="020B0604030504040204" pitchFamily="34" charset="-120"/>
        </a:defRPr>
      </a:pPr>
      <a:endParaRPr lang="zh-TW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245949617841545E-2"/>
          <c:y val="7.2284147938914009E-2"/>
          <c:w val="0.87400252294355496"/>
          <c:h val="0.673103637322088"/>
        </c:manualLayout>
      </c:layout>
      <c:barChart>
        <c:barDir val="col"/>
        <c:grouping val="clustered"/>
        <c:varyColors val="0"/>
        <c:ser>
          <c:idx val="4"/>
          <c:order val="4"/>
          <c:tx>
            <c:strRef>
              <c:f>PA圖!$F$2</c:f>
              <c:strCache>
                <c:ptCount val="1"/>
                <c:pt idx="0">
                  <c:v>CPL-苯 價差</c:v>
                </c:pt>
              </c:strCache>
            </c:strRef>
          </c:tx>
          <c:spPr>
            <a:solidFill>
              <a:srgbClr val="31859C"/>
            </a:solidFill>
          </c:spPr>
          <c:invertIfNegative val="0"/>
          <c:cat>
            <c:numRef>
              <c:f>PA圖!$A$523:$A$546</c:f>
              <c:numCache>
                <c:formatCode>m/d/yyyy</c:formatCode>
                <c:ptCount val="24"/>
                <c:pt idx="0">
                  <c:v>45898</c:v>
                </c:pt>
                <c:pt idx="1">
                  <c:v>45905</c:v>
                </c:pt>
                <c:pt idx="2">
                  <c:v>45912</c:v>
                </c:pt>
                <c:pt idx="3">
                  <c:v>45919</c:v>
                </c:pt>
                <c:pt idx="4">
                  <c:v>45926</c:v>
                </c:pt>
                <c:pt idx="5">
                  <c:v>45947</c:v>
                </c:pt>
                <c:pt idx="6">
                  <c:v>45954</c:v>
                </c:pt>
                <c:pt idx="7">
                  <c:v>45961</c:v>
                </c:pt>
                <c:pt idx="8">
                  <c:v>45968</c:v>
                </c:pt>
                <c:pt idx="9">
                  <c:v>45975</c:v>
                </c:pt>
                <c:pt idx="10">
                  <c:v>45982</c:v>
                </c:pt>
                <c:pt idx="11">
                  <c:v>45989</c:v>
                </c:pt>
                <c:pt idx="12">
                  <c:v>45996</c:v>
                </c:pt>
                <c:pt idx="13">
                  <c:v>46003</c:v>
                </c:pt>
                <c:pt idx="14">
                  <c:v>46010</c:v>
                </c:pt>
                <c:pt idx="15">
                  <c:v>46017</c:v>
                </c:pt>
                <c:pt idx="16">
                  <c:v>46024</c:v>
                </c:pt>
                <c:pt idx="17">
                  <c:v>46031</c:v>
                </c:pt>
                <c:pt idx="18">
                  <c:v>46038</c:v>
                </c:pt>
                <c:pt idx="19">
                  <c:v>46045</c:v>
                </c:pt>
                <c:pt idx="20">
                  <c:v>46052</c:v>
                </c:pt>
                <c:pt idx="21">
                  <c:v>46059</c:v>
                </c:pt>
                <c:pt idx="22">
                  <c:v>46080</c:v>
                </c:pt>
                <c:pt idx="23">
                  <c:v>46087</c:v>
                </c:pt>
              </c:numCache>
            </c:numRef>
          </c:cat>
          <c:val>
            <c:numRef>
              <c:f>PA圖!$F$523:$F$546</c:f>
              <c:numCache>
                <c:formatCode>#,##0_ </c:formatCode>
                <c:ptCount val="24"/>
                <c:pt idx="0">
                  <c:v>320.5</c:v>
                </c:pt>
                <c:pt idx="1">
                  <c:v>335</c:v>
                </c:pt>
                <c:pt idx="2">
                  <c:v>334.5</c:v>
                </c:pt>
                <c:pt idx="3">
                  <c:v>332.5</c:v>
                </c:pt>
                <c:pt idx="4">
                  <c:v>317.5</c:v>
                </c:pt>
                <c:pt idx="5">
                  <c:v>329.5</c:v>
                </c:pt>
                <c:pt idx="6">
                  <c:v>317</c:v>
                </c:pt>
                <c:pt idx="7">
                  <c:v>287.5</c:v>
                </c:pt>
                <c:pt idx="8">
                  <c:v>299.5</c:v>
                </c:pt>
                <c:pt idx="9">
                  <c:v>294</c:v>
                </c:pt>
                <c:pt idx="10">
                  <c:v>283.5</c:v>
                </c:pt>
                <c:pt idx="11">
                  <c:v>323.5</c:v>
                </c:pt>
                <c:pt idx="12">
                  <c:v>369</c:v>
                </c:pt>
                <c:pt idx="13">
                  <c:v>400</c:v>
                </c:pt>
                <c:pt idx="14">
                  <c:v>412.5</c:v>
                </c:pt>
                <c:pt idx="15">
                  <c:v>406</c:v>
                </c:pt>
                <c:pt idx="16">
                  <c:v>405</c:v>
                </c:pt>
                <c:pt idx="17">
                  <c:v>406</c:v>
                </c:pt>
                <c:pt idx="18">
                  <c:v>502.5</c:v>
                </c:pt>
                <c:pt idx="19">
                  <c:v>469</c:v>
                </c:pt>
                <c:pt idx="20">
                  <c:v>450.5</c:v>
                </c:pt>
                <c:pt idx="21">
                  <c:v>451</c:v>
                </c:pt>
                <c:pt idx="22">
                  <c:v>472.5</c:v>
                </c:pt>
                <c:pt idx="23">
                  <c:v>384.5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E2-4A1B-B3A7-E41BB75020D8}"/>
            </c:ext>
          </c:extLst>
        </c:ser>
        <c:ser>
          <c:idx val="5"/>
          <c:order val="5"/>
          <c:tx>
            <c:strRef>
              <c:f>PA圖!$G$2</c:f>
              <c:strCache>
                <c:ptCount val="1"/>
                <c:pt idx="0">
                  <c:v>己二酸-苯 價差</c:v>
                </c:pt>
              </c:strCache>
            </c:strRef>
          </c:tx>
          <c:spPr>
            <a:solidFill>
              <a:srgbClr val="E46C0A"/>
            </a:solidFill>
          </c:spPr>
          <c:invertIfNegative val="0"/>
          <c:cat>
            <c:numRef>
              <c:f>PA圖!$A$523:$A$546</c:f>
              <c:numCache>
                <c:formatCode>m/d/yyyy</c:formatCode>
                <c:ptCount val="24"/>
                <c:pt idx="0">
                  <c:v>45898</c:v>
                </c:pt>
                <c:pt idx="1">
                  <c:v>45905</c:v>
                </c:pt>
                <c:pt idx="2">
                  <c:v>45912</c:v>
                </c:pt>
                <c:pt idx="3">
                  <c:v>45919</c:v>
                </c:pt>
                <c:pt idx="4">
                  <c:v>45926</c:v>
                </c:pt>
                <c:pt idx="5">
                  <c:v>45947</c:v>
                </c:pt>
                <c:pt idx="6">
                  <c:v>45954</c:v>
                </c:pt>
                <c:pt idx="7">
                  <c:v>45961</c:v>
                </c:pt>
                <c:pt idx="8">
                  <c:v>45968</c:v>
                </c:pt>
                <c:pt idx="9">
                  <c:v>45975</c:v>
                </c:pt>
                <c:pt idx="10">
                  <c:v>45982</c:v>
                </c:pt>
                <c:pt idx="11">
                  <c:v>45989</c:v>
                </c:pt>
                <c:pt idx="12">
                  <c:v>45996</c:v>
                </c:pt>
                <c:pt idx="13">
                  <c:v>46003</c:v>
                </c:pt>
                <c:pt idx="14">
                  <c:v>46010</c:v>
                </c:pt>
                <c:pt idx="15">
                  <c:v>46017</c:v>
                </c:pt>
                <c:pt idx="16">
                  <c:v>46024</c:v>
                </c:pt>
                <c:pt idx="17">
                  <c:v>46031</c:v>
                </c:pt>
                <c:pt idx="18">
                  <c:v>46038</c:v>
                </c:pt>
                <c:pt idx="19">
                  <c:v>46045</c:v>
                </c:pt>
                <c:pt idx="20">
                  <c:v>46052</c:v>
                </c:pt>
                <c:pt idx="21">
                  <c:v>46059</c:v>
                </c:pt>
                <c:pt idx="22">
                  <c:v>46080</c:v>
                </c:pt>
                <c:pt idx="23">
                  <c:v>46087</c:v>
                </c:pt>
              </c:numCache>
            </c:numRef>
          </c:cat>
          <c:val>
            <c:numRef>
              <c:f>PA圖!$G$523:$G$546</c:f>
              <c:numCache>
                <c:formatCode>#,##0_ </c:formatCode>
                <c:ptCount val="24"/>
                <c:pt idx="0">
                  <c:v>430.5</c:v>
                </c:pt>
                <c:pt idx="1">
                  <c:v>445</c:v>
                </c:pt>
                <c:pt idx="2">
                  <c:v>424.5</c:v>
                </c:pt>
                <c:pt idx="3">
                  <c:v>462.5</c:v>
                </c:pt>
                <c:pt idx="4">
                  <c:v>472.5</c:v>
                </c:pt>
                <c:pt idx="5">
                  <c:v>489.5</c:v>
                </c:pt>
                <c:pt idx="6">
                  <c:v>492</c:v>
                </c:pt>
                <c:pt idx="7">
                  <c:v>492.5</c:v>
                </c:pt>
                <c:pt idx="8">
                  <c:v>504.5</c:v>
                </c:pt>
                <c:pt idx="9">
                  <c:v>484</c:v>
                </c:pt>
                <c:pt idx="10">
                  <c:v>473.5</c:v>
                </c:pt>
                <c:pt idx="11">
                  <c:v>488.5</c:v>
                </c:pt>
                <c:pt idx="12">
                  <c:v>484</c:v>
                </c:pt>
                <c:pt idx="13">
                  <c:v>480</c:v>
                </c:pt>
                <c:pt idx="14">
                  <c:v>507.5</c:v>
                </c:pt>
                <c:pt idx="15">
                  <c:v>506</c:v>
                </c:pt>
                <c:pt idx="16">
                  <c:v>505</c:v>
                </c:pt>
                <c:pt idx="17">
                  <c:v>506</c:v>
                </c:pt>
                <c:pt idx="18">
                  <c:v>472.5</c:v>
                </c:pt>
                <c:pt idx="19">
                  <c:v>454</c:v>
                </c:pt>
                <c:pt idx="20">
                  <c:v>455.5</c:v>
                </c:pt>
                <c:pt idx="21">
                  <c:v>476</c:v>
                </c:pt>
                <c:pt idx="22">
                  <c:v>507.5</c:v>
                </c:pt>
                <c:pt idx="23">
                  <c:v>459.5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E2-4A1B-B3A7-E41BB75020D8}"/>
            </c:ext>
          </c:extLst>
        </c:ser>
        <c:ser>
          <c:idx val="6"/>
          <c:order val="6"/>
          <c:tx>
            <c:strRef>
              <c:f>PA圖!$H$2</c:f>
              <c:strCache>
                <c:ptCount val="1"/>
                <c:pt idx="0">
                  <c:v>耐隆6切片-CPL 價差</c:v>
                </c:pt>
              </c:strCache>
            </c:strRef>
          </c:tx>
          <c:spPr>
            <a:solidFill>
              <a:srgbClr val="95B3D7"/>
            </a:solidFill>
          </c:spPr>
          <c:invertIfNegative val="0"/>
          <c:cat>
            <c:numRef>
              <c:f>PA圖!$A$523:$A$546</c:f>
              <c:numCache>
                <c:formatCode>m/d/yyyy</c:formatCode>
                <c:ptCount val="24"/>
                <c:pt idx="0">
                  <c:v>45898</c:v>
                </c:pt>
                <c:pt idx="1">
                  <c:v>45905</c:v>
                </c:pt>
                <c:pt idx="2">
                  <c:v>45912</c:v>
                </c:pt>
                <c:pt idx="3">
                  <c:v>45919</c:v>
                </c:pt>
                <c:pt idx="4">
                  <c:v>45926</c:v>
                </c:pt>
                <c:pt idx="5">
                  <c:v>45947</c:v>
                </c:pt>
                <c:pt idx="6">
                  <c:v>45954</c:v>
                </c:pt>
                <c:pt idx="7">
                  <c:v>45961</c:v>
                </c:pt>
                <c:pt idx="8">
                  <c:v>45968</c:v>
                </c:pt>
                <c:pt idx="9">
                  <c:v>45975</c:v>
                </c:pt>
                <c:pt idx="10">
                  <c:v>45982</c:v>
                </c:pt>
                <c:pt idx="11">
                  <c:v>45989</c:v>
                </c:pt>
                <c:pt idx="12">
                  <c:v>45996</c:v>
                </c:pt>
                <c:pt idx="13">
                  <c:v>46003</c:v>
                </c:pt>
                <c:pt idx="14">
                  <c:v>46010</c:v>
                </c:pt>
                <c:pt idx="15">
                  <c:v>46017</c:v>
                </c:pt>
                <c:pt idx="16">
                  <c:v>46024</c:v>
                </c:pt>
                <c:pt idx="17">
                  <c:v>46031</c:v>
                </c:pt>
                <c:pt idx="18">
                  <c:v>46038</c:v>
                </c:pt>
                <c:pt idx="19">
                  <c:v>46045</c:v>
                </c:pt>
                <c:pt idx="20">
                  <c:v>46052</c:v>
                </c:pt>
                <c:pt idx="21">
                  <c:v>46059</c:v>
                </c:pt>
                <c:pt idx="22">
                  <c:v>46080</c:v>
                </c:pt>
                <c:pt idx="23">
                  <c:v>46087</c:v>
                </c:pt>
              </c:numCache>
            </c:numRef>
          </c:cat>
          <c:val>
            <c:numRef>
              <c:f>PA圖!$H$523:$H$546</c:f>
              <c:numCache>
                <c:formatCode>#,##0_ </c:formatCode>
                <c:ptCount val="24"/>
                <c:pt idx="0">
                  <c:v>175</c:v>
                </c:pt>
                <c:pt idx="1">
                  <c:v>175</c:v>
                </c:pt>
                <c:pt idx="2">
                  <c:v>175</c:v>
                </c:pt>
                <c:pt idx="3">
                  <c:v>175</c:v>
                </c:pt>
                <c:pt idx="4">
                  <c:v>180</c:v>
                </c:pt>
                <c:pt idx="5">
                  <c:v>150</c:v>
                </c:pt>
                <c:pt idx="6">
                  <c:v>180</c:v>
                </c:pt>
                <c:pt idx="7">
                  <c:v>215</c:v>
                </c:pt>
                <c:pt idx="8">
                  <c:v>215</c:v>
                </c:pt>
                <c:pt idx="9">
                  <c:v>212.5</c:v>
                </c:pt>
                <c:pt idx="10">
                  <c:v>212.5</c:v>
                </c:pt>
                <c:pt idx="11">
                  <c:v>250</c:v>
                </c:pt>
                <c:pt idx="12">
                  <c:v>255</c:v>
                </c:pt>
                <c:pt idx="13">
                  <c:v>245</c:v>
                </c:pt>
                <c:pt idx="14">
                  <c:v>230</c:v>
                </c:pt>
                <c:pt idx="15">
                  <c:v>230</c:v>
                </c:pt>
                <c:pt idx="16">
                  <c:v>230</c:v>
                </c:pt>
                <c:pt idx="17">
                  <c:v>230</c:v>
                </c:pt>
                <c:pt idx="18">
                  <c:v>105</c:v>
                </c:pt>
                <c:pt idx="19">
                  <c:v>105</c:v>
                </c:pt>
                <c:pt idx="20">
                  <c:v>105</c:v>
                </c:pt>
                <c:pt idx="21">
                  <c:v>150</c:v>
                </c:pt>
                <c:pt idx="22">
                  <c:v>135</c:v>
                </c:pt>
                <c:pt idx="2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E2-4A1B-B3A7-E41BB75020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66896512"/>
        <c:axId val="266898048"/>
      </c:barChart>
      <c:lineChart>
        <c:grouping val="standard"/>
        <c:varyColors val="0"/>
        <c:ser>
          <c:idx val="0"/>
          <c:order val="0"/>
          <c:tx>
            <c:strRef>
              <c:f>PA圖!$B$2</c:f>
              <c:strCache>
                <c:ptCount val="1"/>
                <c:pt idx="0">
                  <c:v>苯 FOB(韓國)</c:v>
                </c:pt>
              </c:strCache>
            </c:strRef>
          </c:tx>
          <c:spPr>
            <a:ln w="25400" cap="rnd" cmpd="sng" algn="ctr">
              <a:solidFill>
                <a:srgbClr val="95B3D7"/>
              </a:solidFill>
              <a:prstDash val="solid"/>
              <a:round/>
            </a:ln>
          </c:spPr>
          <c:marker>
            <c:symbol val="diamond"/>
            <c:size val="7"/>
            <c:spPr>
              <a:solidFill>
                <a:srgbClr val="95B3D7"/>
              </a:solidFill>
              <a:ln w="9525" cap="flat" cmpd="sng" algn="ctr">
                <a:solidFill>
                  <a:srgbClr val="95B3D7"/>
                </a:solidFill>
                <a:prstDash val="solid"/>
                <a:round/>
              </a:ln>
            </c:spPr>
          </c:marker>
          <c:cat>
            <c:numRef>
              <c:f>PA圖!$A$523:$A$546</c:f>
              <c:numCache>
                <c:formatCode>m/d/yyyy</c:formatCode>
                <c:ptCount val="24"/>
                <c:pt idx="0">
                  <c:v>45898</c:v>
                </c:pt>
                <c:pt idx="1">
                  <c:v>45905</c:v>
                </c:pt>
                <c:pt idx="2">
                  <c:v>45912</c:v>
                </c:pt>
                <c:pt idx="3">
                  <c:v>45919</c:v>
                </c:pt>
                <c:pt idx="4">
                  <c:v>45926</c:v>
                </c:pt>
                <c:pt idx="5">
                  <c:v>45947</c:v>
                </c:pt>
                <c:pt idx="6">
                  <c:v>45954</c:v>
                </c:pt>
                <c:pt idx="7">
                  <c:v>45961</c:v>
                </c:pt>
                <c:pt idx="8">
                  <c:v>45968</c:v>
                </c:pt>
                <c:pt idx="9">
                  <c:v>45975</c:v>
                </c:pt>
                <c:pt idx="10">
                  <c:v>45982</c:v>
                </c:pt>
                <c:pt idx="11">
                  <c:v>45989</c:v>
                </c:pt>
                <c:pt idx="12">
                  <c:v>45996</c:v>
                </c:pt>
                <c:pt idx="13">
                  <c:v>46003</c:v>
                </c:pt>
                <c:pt idx="14">
                  <c:v>46010</c:v>
                </c:pt>
                <c:pt idx="15">
                  <c:v>46017</c:v>
                </c:pt>
                <c:pt idx="16">
                  <c:v>46024</c:v>
                </c:pt>
                <c:pt idx="17">
                  <c:v>46031</c:v>
                </c:pt>
                <c:pt idx="18">
                  <c:v>46038</c:v>
                </c:pt>
                <c:pt idx="19">
                  <c:v>46045</c:v>
                </c:pt>
                <c:pt idx="20">
                  <c:v>46052</c:v>
                </c:pt>
                <c:pt idx="21">
                  <c:v>46059</c:v>
                </c:pt>
                <c:pt idx="22">
                  <c:v>46080</c:v>
                </c:pt>
                <c:pt idx="23">
                  <c:v>46087</c:v>
                </c:pt>
              </c:numCache>
            </c:numRef>
          </c:cat>
          <c:val>
            <c:numRef>
              <c:f>PA圖!$B$523:$B$546</c:f>
              <c:numCache>
                <c:formatCode>#,##0_ </c:formatCode>
                <c:ptCount val="24"/>
                <c:pt idx="0">
                  <c:v>729.5</c:v>
                </c:pt>
                <c:pt idx="1">
                  <c:v>715</c:v>
                </c:pt>
                <c:pt idx="2">
                  <c:v>715.5</c:v>
                </c:pt>
                <c:pt idx="3">
                  <c:v>717.5</c:v>
                </c:pt>
                <c:pt idx="4">
                  <c:v>707.5</c:v>
                </c:pt>
                <c:pt idx="5">
                  <c:v>670.5</c:v>
                </c:pt>
                <c:pt idx="6">
                  <c:v>668</c:v>
                </c:pt>
                <c:pt idx="7">
                  <c:v>662.5</c:v>
                </c:pt>
                <c:pt idx="8">
                  <c:v>650.5</c:v>
                </c:pt>
                <c:pt idx="9">
                  <c:v>656</c:v>
                </c:pt>
                <c:pt idx="10">
                  <c:v>666.5</c:v>
                </c:pt>
                <c:pt idx="11">
                  <c:v>651.5</c:v>
                </c:pt>
                <c:pt idx="12">
                  <c:v>666</c:v>
                </c:pt>
                <c:pt idx="13">
                  <c:v>670</c:v>
                </c:pt>
                <c:pt idx="14">
                  <c:v>657.5</c:v>
                </c:pt>
                <c:pt idx="15">
                  <c:v>664</c:v>
                </c:pt>
                <c:pt idx="16">
                  <c:v>665</c:v>
                </c:pt>
                <c:pt idx="17">
                  <c:v>664</c:v>
                </c:pt>
                <c:pt idx="18">
                  <c:v>697.5</c:v>
                </c:pt>
                <c:pt idx="19">
                  <c:v>746</c:v>
                </c:pt>
                <c:pt idx="20">
                  <c:v>764.5</c:v>
                </c:pt>
                <c:pt idx="21">
                  <c:v>764</c:v>
                </c:pt>
                <c:pt idx="22">
                  <c:v>777.5</c:v>
                </c:pt>
                <c:pt idx="23">
                  <c:v>900.5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AE2-4A1B-B3A7-E41BB75020D8}"/>
            </c:ext>
          </c:extLst>
        </c:ser>
        <c:ser>
          <c:idx val="1"/>
          <c:order val="1"/>
          <c:tx>
            <c:strRef>
              <c:f>PA圖!$C$2</c:f>
              <c:strCache>
                <c:ptCount val="1"/>
                <c:pt idx="0">
                  <c:v>CPL CFR(中國)</c:v>
                </c:pt>
              </c:strCache>
            </c:strRef>
          </c:tx>
          <c:spPr>
            <a:ln w="25400" cap="rnd" cmpd="sng" algn="ctr">
              <a:solidFill>
                <a:srgbClr val="C00000"/>
              </a:solidFill>
              <a:prstDash val="solid"/>
              <a:round/>
            </a:ln>
          </c:spPr>
          <c:marker>
            <c:symbol val="square"/>
            <c:size val="5"/>
            <c:spPr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</a:ln>
            </c:spPr>
          </c:marker>
          <c:cat>
            <c:numRef>
              <c:f>PA圖!$A$523:$A$546</c:f>
              <c:numCache>
                <c:formatCode>m/d/yyyy</c:formatCode>
                <c:ptCount val="24"/>
                <c:pt idx="0">
                  <c:v>45898</c:v>
                </c:pt>
                <c:pt idx="1">
                  <c:v>45905</c:v>
                </c:pt>
                <c:pt idx="2">
                  <c:v>45912</c:v>
                </c:pt>
                <c:pt idx="3">
                  <c:v>45919</c:v>
                </c:pt>
                <c:pt idx="4">
                  <c:v>45926</c:v>
                </c:pt>
                <c:pt idx="5">
                  <c:v>45947</c:v>
                </c:pt>
                <c:pt idx="6">
                  <c:v>45954</c:v>
                </c:pt>
                <c:pt idx="7">
                  <c:v>45961</c:v>
                </c:pt>
                <c:pt idx="8">
                  <c:v>45968</c:v>
                </c:pt>
                <c:pt idx="9">
                  <c:v>45975</c:v>
                </c:pt>
                <c:pt idx="10">
                  <c:v>45982</c:v>
                </c:pt>
                <c:pt idx="11">
                  <c:v>45989</c:v>
                </c:pt>
                <c:pt idx="12">
                  <c:v>45996</c:v>
                </c:pt>
                <c:pt idx="13">
                  <c:v>46003</c:v>
                </c:pt>
                <c:pt idx="14">
                  <c:v>46010</c:v>
                </c:pt>
                <c:pt idx="15">
                  <c:v>46017</c:v>
                </c:pt>
                <c:pt idx="16">
                  <c:v>46024</c:v>
                </c:pt>
                <c:pt idx="17">
                  <c:v>46031</c:v>
                </c:pt>
                <c:pt idx="18">
                  <c:v>46038</c:v>
                </c:pt>
                <c:pt idx="19">
                  <c:v>46045</c:v>
                </c:pt>
                <c:pt idx="20">
                  <c:v>46052</c:v>
                </c:pt>
                <c:pt idx="21">
                  <c:v>46059</c:v>
                </c:pt>
                <c:pt idx="22">
                  <c:v>46080</c:v>
                </c:pt>
                <c:pt idx="23">
                  <c:v>46087</c:v>
                </c:pt>
              </c:numCache>
            </c:numRef>
          </c:cat>
          <c:val>
            <c:numRef>
              <c:f>PA圖!$C$523:$C$546</c:f>
              <c:numCache>
                <c:formatCode>#,##0_ </c:formatCode>
                <c:ptCount val="24"/>
                <c:pt idx="0">
                  <c:v>1050</c:v>
                </c:pt>
                <c:pt idx="1">
                  <c:v>1050</c:v>
                </c:pt>
                <c:pt idx="2">
                  <c:v>1050</c:v>
                </c:pt>
                <c:pt idx="3">
                  <c:v>1050</c:v>
                </c:pt>
                <c:pt idx="4">
                  <c:v>1025</c:v>
                </c:pt>
                <c:pt idx="5">
                  <c:v>1000</c:v>
                </c:pt>
                <c:pt idx="6">
                  <c:v>985</c:v>
                </c:pt>
                <c:pt idx="7">
                  <c:v>950</c:v>
                </c:pt>
                <c:pt idx="8">
                  <c:v>950</c:v>
                </c:pt>
                <c:pt idx="9">
                  <c:v>950</c:v>
                </c:pt>
                <c:pt idx="10">
                  <c:v>950</c:v>
                </c:pt>
                <c:pt idx="11">
                  <c:v>975</c:v>
                </c:pt>
                <c:pt idx="12">
                  <c:v>1035</c:v>
                </c:pt>
                <c:pt idx="13">
                  <c:v>1070</c:v>
                </c:pt>
                <c:pt idx="14">
                  <c:v>1070</c:v>
                </c:pt>
                <c:pt idx="15">
                  <c:v>1070</c:v>
                </c:pt>
                <c:pt idx="16">
                  <c:v>1070</c:v>
                </c:pt>
                <c:pt idx="17">
                  <c:v>1070</c:v>
                </c:pt>
                <c:pt idx="18">
                  <c:v>1200</c:v>
                </c:pt>
                <c:pt idx="19">
                  <c:v>1215</c:v>
                </c:pt>
                <c:pt idx="20">
                  <c:v>1215</c:v>
                </c:pt>
                <c:pt idx="21">
                  <c:v>1215</c:v>
                </c:pt>
                <c:pt idx="22">
                  <c:v>1250</c:v>
                </c:pt>
                <c:pt idx="23">
                  <c:v>1285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AE2-4A1B-B3A7-E41BB75020D8}"/>
            </c:ext>
          </c:extLst>
        </c:ser>
        <c:ser>
          <c:idx val="2"/>
          <c:order val="2"/>
          <c:tx>
            <c:strRef>
              <c:f>PA圖!$D$2</c:f>
              <c:strCache>
                <c:ptCount val="1"/>
                <c:pt idx="0">
                  <c:v>己二酸 CFR(東北亞)</c:v>
                </c:pt>
              </c:strCache>
            </c:strRef>
          </c:tx>
          <c:spPr>
            <a:ln w="25400" cap="rnd" cmpd="sng" algn="ctr">
              <a:solidFill>
                <a:srgbClr val="77933C"/>
              </a:solidFill>
              <a:prstDash val="solid"/>
              <a:round/>
            </a:ln>
          </c:spPr>
          <c:marker>
            <c:symbol val="triangle"/>
            <c:size val="6"/>
            <c:spPr>
              <a:solidFill>
                <a:srgbClr val="77933C"/>
              </a:solidFill>
              <a:ln w="9525" cap="flat" cmpd="sng" algn="ctr">
                <a:solidFill>
                  <a:srgbClr val="77933C"/>
                </a:solidFill>
                <a:prstDash val="solid"/>
                <a:round/>
              </a:ln>
            </c:spPr>
          </c:marker>
          <c:cat>
            <c:numRef>
              <c:f>PA圖!$A$523:$A$546</c:f>
              <c:numCache>
                <c:formatCode>m/d/yyyy</c:formatCode>
                <c:ptCount val="24"/>
                <c:pt idx="0">
                  <c:v>45898</c:v>
                </c:pt>
                <c:pt idx="1">
                  <c:v>45905</c:v>
                </c:pt>
                <c:pt idx="2">
                  <c:v>45912</c:v>
                </c:pt>
                <c:pt idx="3">
                  <c:v>45919</c:v>
                </c:pt>
                <c:pt idx="4">
                  <c:v>45926</c:v>
                </c:pt>
                <c:pt idx="5">
                  <c:v>45947</c:v>
                </c:pt>
                <c:pt idx="6">
                  <c:v>45954</c:v>
                </c:pt>
                <c:pt idx="7">
                  <c:v>45961</c:v>
                </c:pt>
                <c:pt idx="8">
                  <c:v>45968</c:v>
                </c:pt>
                <c:pt idx="9">
                  <c:v>45975</c:v>
                </c:pt>
                <c:pt idx="10">
                  <c:v>45982</c:v>
                </c:pt>
                <c:pt idx="11">
                  <c:v>45989</c:v>
                </c:pt>
                <c:pt idx="12">
                  <c:v>45996</c:v>
                </c:pt>
                <c:pt idx="13">
                  <c:v>46003</c:v>
                </c:pt>
                <c:pt idx="14">
                  <c:v>46010</c:v>
                </c:pt>
                <c:pt idx="15">
                  <c:v>46017</c:v>
                </c:pt>
                <c:pt idx="16">
                  <c:v>46024</c:v>
                </c:pt>
                <c:pt idx="17">
                  <c:v>46031</c:v>
                </c:pt>
                <c:pt idx="18">
                  <c:v>46038</c:v>
                </c:pt>
                <c:pt idx="19">
                  <c:v>46045</c:v>
                </c:pt>
                <c:pt idx="20">
                  <c:v>46052</c:v>
                </c:pt>
                <c:pt idx="21">
                  <c:v>46059</c:v>
                </c:pt>
                <c:pt idx="22">
                  <c:v>46080</c:v>
                </c:pt>
                <c:pt idx="23">
                  <c:v>46087</c:v>
                </c:pt>
              </c:numCache>
            </c:numRef>
          </c:cat>
          <c:val>
            <c:numRef>
              <c:f>PA圖!$D$523:$D$546</c:f>
              <c:numCache>
                <c:formatCode>#,##0_ </c:formatCode>
                <c:ptCount val="24"/>
                <c:pt idx="0">
                  <c:v>1160</c:v>
                </c:pt>
                <c:pt idx="1">
                  <c:v>1160</c:v>
                </c:pt>
                <c:pt idx="2">
                  <c:v>1140</c:v>
                </c:pt>
                <c:pt idx="3">
                  <c:v>1180</c:v>
                </c:pt>
                <c:pt idx="4">
                  <c:v>1180</c:v>
                </c:pt>
                <c:pt idx="5">
                  <c:v>1160</c:v>
                </c:pt>
                <c:pt idx="6">
                  <c:v>1160</c:v>
                </c:pt>
                <c:pt idx="7">
                  <c:v>1155</c:v>
                </c:pt>
                <c:pt idx="8">
                  <c:v>1155</c:v>
                </c:pt>
                <c:pt idx="9">
                  <c:v>1140</c:v>
                </c:pt>
                <c:pt idx="10">
                  <c:v>1140</c:v>
                </c:pt>
                <c:pt idx="11">
                  <c:v>1140</c:v>
                </c:pt>
                <c:pt idx="12">
                  <c:v>1150</c:v>
                </c:pt>
                <c:pt idx="13">
                  <c:v>1150</c:v>
                </c:pt>
                <c:pt idx="14">
                  <c:v>1165</c:v>
                </c:pt>
                <c:pt idx="15">
                  <c:v>1170</c:v>
                </c:pt>
                <c:pt idx="16">
                  <c:v>1170</c:v>
                </c:pt>
                <c:pt idx="17">
                  <c:v>1170</c:v>
                </c:pt>
                <c:pt idx="18">
                  <c:v>1170</c:v>
                </c:pt>
                <c:pt idx="19">
                  <c:v>1200</c:v>
                </c:pt>
                <c:pt idx="20">
                  <c:v>1220</c:v>
                </c:pt>
                <c:pt idx="21">
                  <c:v>1240</c:v>
                </c:pt>
                <c:pt idx="22">
                  <c:v>1285</c:v>
                </c:pt>
                <c:pt idx="23">
                  <c:v>1360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AE2-4A1B-B3A7-E41BB75020D8}"/>
            </c:ext>
          </c:extLst>
        </c:ser>
        <c:ser>
          <c:idx val="3"/>
          <c:order val="3"/>
          <c:tx>
            <c:strRef>
              <c:f>PA圖!$E$2</c:f>
              <c:strCache>
                <c:ptCount val="1"/>
                <c:pt idx="0">
                  <c:v>耐隆6切片高速紡CFR(中國)</c:v>
                </c:pt>
              </c:strCache>
            </c:strRef>
          </c:tx>
          <c:spPr>
            <a:ln w="25400" cap="rnd" cmpd="sng" algn="ctr">
              <a:solidFill>
                <a:srgbClr val="7030A0"/>
              </a:solidFill>
              <a:prstDash val="solid"/>
              <a:round/>
            </a:ln>
          </c:spPr>
          <c:marker>
            <c:symbol val="none"/>
          </c:marker>
          <c:cat>
            <c:numRef>
              <c:f>PA圖!$A$523:$A$546</c:f>
              <c:numCache>
                <c:formatCode>m/d/yyyy</c:formatCode>
                <c:ptCount val="24"/>
                <c:pt idx="0">
                  <c:v>45898</c:v>
                </c:pt>
                <c:pt idx="1">
                  <c:v>45905</c:v>
                </c:pt>
                <c:pt idx="2">
                  <c:v>45912</c:v>
                </c:pt>
                <c:pt idx="3">
                  <c:v>45919</c:v>
                </c:pt>
                <c:pt idx="4">
                  <c:v>45926</c:v>
                </c:pt>
                <c:pt idx="5">
                  <c:v>45947</c:v>
                </c:pt>
                <c:pt idx="6">
                  <c:v>45954</c:v>
                </c:pt>
                <c:pt idx="7">
                  <c:v>45961</c:v>
                </c:pt>
                <c:pt idx="8">
                  <c:v>45968</c:v>
                </c:pt>
                <c:pt idx="9">
                  <c:v>45975</c:v>
                </c:pt>
                <c:pt idx="10">
                  <c:v>45982</c:v>
                </c:pt>
                <c:pt idx="11">
                  <c:v>45989</c:v>
                </c:pt>
                <c:pt idx="12">
                  <c:v>45996</c:v>
                </c:pt>
                <c:pt idx="13">
                  <c:v>46003</c:v>
                </c:pt>
                <c:pt idx="14">
                  <c:v>46010</c:v>
                </c:pt>
                <c:pt idx="15">
                  <c:v>46017</c:v>
                </c:pt>
                <c:pt idx="16">
                  <c:v>46024</c:v>
                </c:pt>
                <c:pt idx="17">
                  <c:v>46031</c:v>
                </c:pt>
                <c:pt idx="18">
                  <c:v>46038</c:v>
                </c:pt>
                <c:pt idx="19">
                  <c:v>46045</c:v>
                </c:pt>
                <c:pt idx="20">
                  <c:v>46052</c:v>
                </c:pt>
                <c:pt idx="21">
                  <c:v>46059</c:v>
                </c:pt>
                <c:pt idx="22">
                  <c:v>46080</c:v>
                </c:pt>
                <c:pt idx="23">
                  <c:v>46087</c:v>
                </c:pt>
              </c:numCache>
            </c:numRef>
          </c:cat>
          <c:val>
            <c:numRef>
              <c:f>PA圖!$E$523:$E$546</c:f>
              <c:numCache>
                <c:formatCode>#,##0_ </c:formatCode>
                <c:ptCount val="24"/>
                <c:pt idx="0">
                  <c:v>1225</c:v>
                </c:pt>
                <c:pt idx="1">
                  <c:v>1225</c:v>
                </c:pt>
                <c:pt idx="2">
                  <c:v>1225</c:v>
                </c:pt>
                <c:pt idx="3">
                  <c:v>1225</c:v>
                </c:pt>
                <c:pt idx="4">
                  <c:v>1205</c:v>
                </c:pt>
                <c:pt idx="5">
                  <c:v>1150</c:v>
                </c:pt>
                <c:pt idx="6">
                  <c:v>1165</c:v>
                </c:pt>
                <c:pt idx="7">
                  <c:v>1165</c:v>
                </c:pt>
                <c:pt idx="8">
                  <c:v>1165</c:v>
                </c:pt>
                <c:pt idx="9">
                  <c:v>1162.5</c:v>
                </c:pt>
                <c:pt idx="10">
                  <c:v>1162.5</c:v>
                </c:pt>
                <c:pt idx="11">
                  <c:v>1225</c:v>
                </c:pt>
                <c:pt idx="12">
                  <c:v>1290</c:v>
                </c:pt>
                <c:pt idx="13">
                  <c:v>1315</c:v>
                </c:pt>
                <c:pt idx="14">
                  <c:v>1300</c:v>
                </c:pt>
                <c:pt idx="15">
                  <c:v>1300</c:v>
                </c:pt>
                <c:pt idx="16">
                  <c:v>1300</c:v>
                </c:pt>
                <c:pt idx="17">
                  <c:v>1300</c:v>
                </c:pt>
                <c:pt idx="18">
                  <c:v>1305</c:v>
                </c:pt>
                <c:pt idx="19">
                  <c:v>1320</c:v>
                </c:pt>
                <c:pt idx="20">
                  <c:v>1320</c:v>
                </c:pt>
                <c:pt idx="21">
                  <c:v>1365</c:v>
                </c:pt>
                <c:pt idx="22">
                  <c:v>1385</c:v>
                </c:pt>
                <c:pt idx="23">
                  <c:v>1385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5AE2-4A1B-B3A7-E41BB75020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6896512"/>
        <c:axId val="266898048"/>
      </c:lineChart>
      <c:catAx>
        <c:axId val="266896512"/>
        <c:scaling>
          <c:orientation val="minMax"/>
        </c:scaling>
        <c:delete val="0"/>
        <c:axPos val="b"/>
        <c:numFmt formatCode="m/d/yyyy" sourceLinked="0"/>
        <c:majorTickMark val="in"/>
        <c:minorTickMark val="out"/>
        <c:tickLblPos val="nextTo"/>
        <c:txPr>
          <a:bodyPr rot="-2700000" spcFirstLastPara="0" vertOverflow="ellipsis" vert="horz" wrap="square" anchor="ctr" anchorCtr="1"/>
          <a:lstStyle/>
          <a:p>
            <a:pPr>
              <a:defRPr lang="zh-TW"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266898048"/>
        <c:crosses val="autoZero"/>
        <c:auto val="0"/>
        <c:lblAlgn val="ctr"/>
        <c:lblOffset val="0"/>
        <c:tickLblSkip val="1"/>
        <c:noMultiLvlLbl val="1"/>
      </c:catAx>
      <c:valAx>
        <c:axId val="266898048"/>
        <c:scaling>
          <c:orientation val="minMax"/>
          <c:min val="0"/>
        </c:scaling>
        <c:delete val="0"/>
        <c:axPos val="l"/>
        <c:majorGridlines/>
        <c:minorGridlines/>
        <c:numFmt formatCode="#,##0_ " sourceLinked="1"/>
        <c:majorTickMark val="in"/>
        <c:minorTickMark val="out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266896512"/>
        <c:crosses val="autoZero"/>
        <c:crossBetween val="between"/>
        <c:majorUnit val="400"/>
        <c:minorUnit val="200"/>
      </c:valAx>
      <c:spPr>
        <a:noFill/>
        <a:ln w="12700">
          <a:solidFill>
            <a:schemeClr val="bg1">
              <a:lumMod val="7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7.0331234177956406E-2"/>
          <c:y val="0.88980115972588303"/>
          <c:w val="0.92966876582204305"/>
          <c:h val="0.102970374275171"/>
        </c:manualLayout>
      </c:layout>
      <c:overlay val="0"/>
      <c:spPr>
        <a:noFill/>
        <a:ln>
          <a:noFill/>
        </a:ln>
      </c:spPr>
      <c:txPr>
        <a:bodyPr rot="0" spcFirstLastPara="0" vertOverflow="ellipsis" vert="horz" wrap="square" anchor="ctr" anchorCtr="1"/>
        <a:lstStyle/>
        <a:p>
          <a:pPr>
            <a:defRPr lang="zh-TW" sz="1050" b="1" i="0" u="none" strike="noStrike" kern="1200" baseline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ln w="9525" cap="flat" cmpd="sng" algn="ctr">
      <a:solidFill>
        <a:schemeClr val="bg1">
          <a:lumMod val="50000"/>
        </a:schemeClr>
      </a:solidFill>
      <a:prstDash val="solid"/>
      <a:round/>
    </a:ln>
  </c:spPr>
  <c:txPr>
    <a:bodyPr/>
    <a:lstStyle/>
    <a:p>
      <a:pPr>
        <a:defRPr lang="zh-TW" sz="900" b="1">
          <a:latin typeface="微軟正黑體" panose="020B0604030504040204" pitchFamily="34" charset="-120"/>
          <a:ea typeface="微軟正黑體" panose="020B0604030504040204" pitchFamily="34" charset="-120"/>
        </a:defRPr>
      </a:pPr>
      <a:endParaRPr lang="zh-TW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176382868894799E-2"/>
          <c:y val="3.0998276730560201E-2"/>
          <c:w val="0.66134620269240596"/>
          <c:h val="0.838280042929857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全球棉花趨勢!$B$2</c:f>
              <c:strCache>
                <c:ptCount val="1"/>
                <c:pt idx="0">
                  <c:v>棉花生產量（百萬包）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15875">
              <a:noFill/>
            </a:ln>
          </c:spPr>
          <c:invertIfNegative val="0"/>
          <c:cat>
            <c:strRef>
              <c:f>全球棉花趨勢!$A$10:$A$28</c:f>
              <c:strCache>
                <c:ptCount val="19"/>
                <c:pt idx="0">
                  <c:v>2007/08</c:v>
                </c:pt>
                <c:pt idx="1">
                  <c:v>2008/09</c:v>
                </c:pt>
                <c:pt idx="2">
                  <c:v>2009/10</c:v>
                </c:pt>
                <c:pt idx="3">
                  <c:v>2010/11</c:v>
                </c:pt>
                <c:pt idx="4">
                  <c:v>2011/12</c:v>
                </c:pt>
                <c:pt idx="5">
                  <c:v>2012/13</c:v>
                </c:pt>
                <c:pt idx="6">
                  <c:v>2013/14</c:v>
                </c:pt>
                <c:pt idx="7">
                  <c:v>2014/15</c:v>
                </c:pt>
                <c:pt idx="8">
                  <c:v>2015/16</c:v>
                </c:pt>
                <c:pt idx="9">
                  <c:v>2016/17</c:v>
                </c:pt>
                <c:pt idx="10">
                  <c:v>2017/18</c:v>
                </c:pt>
                <c:pt idx="11">
                  <c:v>2018/19</c:v>
                </c:pt>
                <c:pt idx="12">
                  <c:v>2019/20</c:v>
                </c:pt>
                <c:pt idx="13">
                  <c:v>2020/21</c:v>
                </c:pt>
                <c:pt idx="14">
                  <c:v>2021/22</c:v>
                </c:pt>
                <c:pt idx="15">
                  <c:v>2022/23</c:v>
                </c:pt>
                <c:pt idx="16">
                  <c:v>2023/24</c:v>
                </c:pt>
                <c:pt idx="17">
                  <c:v>2024/25f</c:v>
                </c:pt>
                <c:pt idx="18">
                  <c:v>2025/26f</c:v>
                </c:pt>
              </c:strCache>
            </c:strRef>
          </c:cat>
          <c:val>
            <c:numRef>
              <c:f>全球棉花趨勢!$B$10:$B$28</c:f>
              <c:numCache>
                <c:formatCode>0.0_ </c:formatCode>
                <c:ptCount val="19"/>
                <c:pt idx="0">
                  <c:v>119.646</c:v>
                </c:pt>
                <c:pt idx="1">
                  <c:v>107.244</c:v>
                </c:pt>
                <c:pt idx="2">
                  <c:v>102.75700000000001</c:v>
                </c:pt>
                <c:pt idx="3">
                  <c:v>117.553</c:v>
                </c:pt>
                <c:pt idx="4">
                  <c:v>127.61</c:v>
                </c:pt>
                <c:pt idx="5" formatCode="0.0">
                  <c:v>123.91</c:v>
                </c:pt>
                <c:pt idx="6" formatCode="0.0">
                  <c:v>120.367</c:v>
                </c:pt>
                <c:pt idx="7" formatCode="0.0">
                  <c:v>119.114</c:v>
                </c:pt>
                <c:pt idx="8" formatCode="0.0">
                  <c:v>96.201999999999998</c:v>
                </c:pt>
                <c:pt idx="9" formatCode="0.0">
                  <c:v>123.7</c:v>
                </c:pt>
                <c:pt idx="10" formatCode="0.0">
                  <c:v>123.7</c:v>
                </c:pt>
                <c:pt idx="11" formatCode="0.0">
                  <c:v>118.6</c:v>
                </c:pt>
                <c:pt idx="12" formatCode="0.0">
                  <c:v>122.1</c:v>
                </c:pt>
                <c:pt idx="13" formatCode="0.0">
                  <c:v>111.8</c:v>
                </c:pt>
                <c:pt idx="14" formatCode="0.0">
                  <c:v>115.7</c:v>
                </c:pt>
                <c:pt idx="15" formatCode="0.0">
                  <c:v>116.3</c:v>
                </c:pt>
                <c:pt idx="16" formatCode="0.0">
                  <c:v>113</c:v>
                </c:pt>
                <c:pt idx="17" formatCode="0.0">
                  <c:v>119.9</c:v>
                </c:pt>
                <c:pt idx="18" formatCode="0.0">
                  <c:v>116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77-4EC3-9BF7-55A74C5EFBEB}"/>
            </c:ext>
          </c:extLst>
        </c:ser>
        <c:ser>
          <c:idx val="4"/>
          <c:order val="2"/>
          <c:tx>
            <c:strRef>
              <c:f>全球棉花趨勢!$C$2</c:f>
              <c:strCache>
                <c:ptCount val="1"/>
                <c:pt idx="0">
                  <c:v>棉花消費量（百萬包）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全球棉花趨勢!$A$10:$A$28</c:f>
              <c:strCache>
                <c:ptCount val="19"/>
                <c:pt idx="0">
                  <c:v>2007/08</c:v>
                </c:pt>
                <c:pt idx="1">
                  <c:v>2008/09</c:v>
                </c:pt>
                <c:pt idx="2">
                  <c:v>2009/10</c:v>
                </c:pt>
                <c:pt idx="3">
                  <c:v>2010/11</c:v>
                </c:pt>
                <c:pt idx="4">
                  <c:v>2011/12</c:v>
                </c:pt>
                <c:pt idx="5">
                  <c:v>2012/13</c:v>
                </c:pt>
                <c:pt idx="6">
                  <c:v>2013/14</c:v>
                </c:pt>
                <c:pt idx="7">
                  <c:v>2014/15</c:v>
                </c:pt>
                <c:pt idx="8">
                  <c:v>2015/16</c:v>
                </c:pt>
                <c:pt idx="9">
                  <c:v>2016/17</c:v>
                </c:pt>
                <c:pt idx="10">
                  <c:v>2017/18</c:v>
                </c:pt>
                <c:pt idx="11">
                  <c:v>2018/19</c:v>
                </c:pt>
                <c:pt idx="12">
                  <c:v>2019/20</c:v>
                </c:pt>
                <c:pt idx="13">
                  <c:v>2020/21</c:v>
                </c:pt>
                <c:pt idx="14">
                  <c:v>2021/22</c:v>
                </c:pt>
                <c:pt idx="15">
                  <c:v>2022/23</c:v>
                </c:pt>
                <c:pt idx="16">
                  <c:v>2023/24</c:v>
                </c:pt>
                <c:pt idx="17">
                  <c:v>2024/25f</c:v>
                </c:pt>
                <c:pt idx="18">
                  <c:v>2025/26f</c:v>
                </c:pt>
              </c:strCache>
            </c:strRef>
          </c:cat>
          <c:val>
            <c:numRef>
              <c:f>全球棉花趨勢!$C$10:$C$28</c:f>
              <c:numCache>
                <c:formatCode>0.0_ </c:formatCode>
                <c:ptCount val="19"/>
                <c:pt idx="0">
                  <c:v>123.626</c:v>
                </c:pt>
                <c:pt idx="1">
                  <c:v>110.032</c:v>
                </c:pt>
                <c:pt idx="2">
                  <c:v>118.931</c:v>
                </c:pt>
                <c:pt idx="3">
                  <c:v>115.639</c:v>
                </c:pt>
                <c:pt idx="4">
                  <c:v>104.259</c:v>
                </c:pt>
                <c:pt idx="5" formatCode="0.0">
                  <c:v>108.43</c:v>
                </c:pt>
                <c:pt idx="6" formatCode="0.0">
                  <c:v>110.042</c:v>
                </c:pt>
                <c:pt idx="7" formatCode="0.0">
                  <c:v>111.86799999999999</c:v>
                </c:pt>
                <c:pt idx="8" formatCode="0.0">
                  <c:v>112.29900000000001</c:v>
                </c:pt>
                <c:pt idx="9" formatCode="0.0">
                  <c:v>123.3</c:v>
                </c:pt>
                <c:pt idx="10" formatCode="0.0">
                  <c:v>122.6</c:v>
                </c:pt>
                <c:pt idx="11" formatCode="0.0">
                  <c:v>120.2</c:v>
                </c:pt>
                <c:pt idx="12" formatCode="0.0">
                  <c:v>102.6</c:v>
                </c:pt>
                <c:pt idx="13" formatCode="0.0">
                  <c:v>121</c:v>
                </c:pt>
                <c:pt idx="14" formatCode="0.0">
                  <c:v>117.3</c:v>
                </c:pt>
                <c:pt idx="15" formatCode="0.0">
                  <c:v>111.2</c:v>
                </c:pt>
                <c:pt idx="16" formatCode="0.0">
                  <c:v>114.3</c:v>
                </c:pt>
                <c:pt idx="17" formatCode="0.0">
                  <c:v>118.7</c:v>
                </c:pt>
                <c:pt idx="18" formatCode="0.0">
                  <c:v>120.1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77-4EC3-9BF7-55A74C5EFBEB}"/>
            </c:ext>
          </c:extLst>
        </c:ser>
        <c:ser>
          <c:idx val="1"/>
          <c:order val="3"/>
          <c:tx>
            <c:strRef>
              <c:f>全球棉花趨勢!$D$2</c:f>
              <c:strCache>
                <c:ptCount val="1"/>
                <c:pt idx="0">
                  <c:v>棉花期末庫存量（百萬包）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全球棉花趨勢!$A$10:$A$28</c:f>
              <c:strCache>
                <c:ptCount val="19"/>
                <c:pt idx="0">
                  <c:v>2007/08</c:v>
                </c:pt>
                <c:pt idx="1">
                  <c:v>2008/09</c:v>
                </c:pt>
                <c:pt idx="2">
                  <c:v>2009/10</c:v>
                </c:pt>
                <c:pt idx="3">
                  <c:v>2010/11</c:v>
                </c:pt>
                <c:pt idx="4">
                  <c:v>2011/12</c:v>
                </c:pt>
                <c:pt idx="5">
                  <c:v>2012/13</c:v>
                </c:pt>
                <c:pt idx="6">
                  <c:v>2013/14</c:v>
                </c:pt>
                <c:pt idx="7">
                  <c:v>2014/15</c:v>
                </c:pt>
                <c:pt idx="8">
                  <c:v>2015/16</c:v>
                </c:pt>
                <c:pt idx="9">
                  <c:v>2016/17</c:v>
                </c:pt>
                <c:pt idx="10">
                  <c:v>2017/18</c:v>
                </c:pt>
                <c:pt idx="11">
                  <c:v>2018/19</c:v>
                </c:pt>
                <c:pt idx="12">
                  <c:v>2019/20</c:v>
                </c:pt>
                <c:pt idx="13">
                  <c:v>2020/21</c:v>
                </c:pt>
                <c:pt idx="14">
                  <c:v>2021/22</c:v>
                </c:pt>
                <c:pt idx="15">
                  <c:v>2022/23</c:v>
                </c:pt>
                <c:pt idx="16">
                  <c:v>2023/24</c:v>
                </c:pt>
                <c:pt idx="17">
                  <c:v>2024/25f</c:v>
                </c:pt>
                <c:pt idx="18">
                  <c:v>2025/26f</c:v>
                </c:pt>
              </c:strCache>
            </c:strRef>
          </c:cat>
          <c:val>
            <c:numRef>
              <c:f>全球棉花趨勢!$D$10:$D$28</c:f>
              <c:numCache>
                <c:formatCode>0.0_ </c:formatCode>
                <c:ptCount val="19"/>
                <c:pt idx="0">
                  <c:v>60.902999999999999</c:v>
                </c:pt>
                <c:pt idx="1">
                  <c:v>61.4</c:v>
                </c:pt>
                <c:pt idx="2">
                  <c:v>47.143000000000001</c:v>
                </c:pt>
                <c:pt idx="3">
                  <c:v>50.683</c:v>
                </c:pt>
                <c:pt idx="4">
                  <c:v>74.584000000000003</c:v>
                </c:pt>
                <c:pt idx="5" formatCode="0.0">
                  <c:v>92.143000000000001</c:v>
                </c:pt>
                <c:pt idx="6" formatCode="0.0">
                  <c:v>102.938</c:v>
                </c:pt>
                <c:pt idx="7" formatCode="0.0">
                  <c:v>111.051</c:v>
                </c:pt>
                <c:pt idx="8" formatCode="0.0">
                  <c:v>95.320999999999998</c:v>
                </c:pt>
                <c:pt idx="9" formatCode="0.0">
                  <c:v>80.5</c:v>
                </c:pt>
                <c:pt idx="10" formatCode="0.0">
                  <c:v>81.099999999999994</c:v>
                </c:pt>
                <c:pt idx="11" formatCode="0.0">
                  <c:v>80</c:v>
                </c:pt>
                <c:pt idx="12" formatCode="0.0">
                  <c:v>99.3</c:v>
                </c:pt>
                <c:pt idx="13" formatCode="0.0">
                  <c:v>88.7</c:v>
                </c:pt>
                <c:pt idx="14" formatCode="0.0">
                  <c:v>85.2</c:v>
                </c:pt>
                <c:pt idx="15" formatCode="0.0">
                  <c:v>83</c:v>
                </c:pt>
                <c:pt idx="16" formatCode="0.0">
                  <c:v>74.2</c:v>
                </c:pt>
                <c:pt idx="17" formatCode="0.0">
                  <c:v>75.099999999999994</c:v>
                </c:pt>
                <c:pt idx="18" formatCode="0.0">
                  <c:v>71.2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77-4EC3-9BF7-55A74C5EFB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45896576"/>
        <c:axId val="145898496"/>
      </c:barChart>
      <c:lineChart>
        <c:grouping val="standard"/>
        <c:varyColors val="0"/>
        <c:ser>
          <c:idx val="3"/>
          <c:order val="1"/>
          <c:tx>
            <c:strRef>
              <c:f>全球棉花趨勢!$F$2</c:f>
              <c:strCache>
                <c:ptCount val="1"/>
                <c:pt idx="0">
                  <c:v>Cotlook A Index（美分/每磅）</c:v>
                </c:pt>
              </c:strCache>
            </c:strRef>
          </c:tx>
          <c:spPr>
            <a:ln w="28575" cap="rnd" cmpd="sng" algn="ctr">
              <a:solidFill>
                <a:schemeClr val="accent2"/>
              </a:solidFill>
              <a:prstDash val="solid"/>
              <a:round/>
            </a:ln>
          </c:spPr>
          <c:marker>
            <c:spPr>
              <a:ln w="9525" cap="flat" cmpd="sng" algn="ctr">
                <a:solidFill>
                  <a:schemeClr val="accent2"/>
                </a:solidFill>
                <a:prstDash val="solid"/>
                <a:round/>
              </a:ln>
            </c:spPr>
          </c:marker>
          <c:dLbls>
            <c:dLbl>
              <c:idx val="4"/>
              <c:layout>
                <c:manualLayout>
                  <c:x val="0"/>
                  <c:y val="2.69905533063427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77-4EC3-9BF7-55A74C5EFBEB}"/>
                </c:ext>
              </c:extLst>
            </c:dLbl>
            <c:dLbl>
              <c:idx val="5"/>
              <c:layout>
                <c:manualLayout>
                  <c:x val="0"/>
                  <c:y val="2.15924426450742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A77-4EC3-9BF7-55A74C5EFBEB}"/>
                </c:ext>
              </c:extLst>
            </c:dLbl>
            <c:dLbl>
              <c:idx val="12"/>
              <c:layout>
                <c:manualLayout>
                  <c:x val="-1.38744363510232E-3"/>
                  <c:y val="8.0971659919028792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77-4EC3-9BF7-55A74C5EFBEB}"/>
                </c:ext>
              </c:extLst>
            </c:dLbl>
            <c:dLbl>
              <c:idx val="14"/>
              <c:layout>
                <c:manualLayout>
                  <c:x val="-2.2199098161637201E-2"/>
                  <c:y val="-3.23886639676113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A77-4EC3-9BF7-55A74C5EFBEB}"/>
                </c:ext>
              </c:extLst>
            </c:dLbl>
            <c:dLbl>
              <c:idx val="15"/>
              <c:layout>
                <c:manualLayout>
                  <c:x val="-1.5294774319762E-2"/>
                  <c:y val="-2.71529867667065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A77-4EC3-9BF7-55A74C5EFBEB}"/>
                </c:ext>
              </c:extLst>
            </c:dLbl>
            <c:dLbl>
              <c:idx val="16"/>
              <c:layout>
                <c:manualLayout>
                  <c:x val="-2.2883743110913599E-2"/>
                  <c:y val="-3.29776971595827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A77-4EC3-9BF7-55A74C5EFBEB}"/>
                </c:ext>
              </c:extLst>
            </c:dLbl>
            <c:dLbl>
              <c:idx val="17"/>
              <c:layout>
                <c:manualLayout>
                  <c:x val="-2.6916406520985099E-2"/>
                  <c:y val="2.26020332364114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A77-4EC3-9BF7-55A74C5EFBEB}"/>
                </c:ext>
              </c:extLst>
            </c:dLbl>
            <c:dLbl>
              <c:idx val="18"/>
              <c:layout>
                <c:manualLayout>
                  <c:x val="-1.1011699931176899E-2"/>
                  <c:y val="-5.235602094240839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A77-4EC3-9BF7-55A74C5EFB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TW" sz="800" b="0" i="0" u="none" strike="noStrike" kern="1200" baseline="0">
                    <a:solidFill>
                      <a:srgbClr val="C00000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+mn-cs"/>
                  </a:defRPr>
                </a:pPr>
                <a:endParaRPr lang="zh-TW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全球棉花趨勢!$A$10:$A$28</c:f>
              <c:strCache>
                <c:ptCount val="19"/>
                <c:pt idx="0">
                  <c:v>2007/08</c:v>
                </c:pt>
                <c:pt idx="1">
                  <c:v>2008/09</c:v>
                </c:pt>
                <c:pt idx="2">
                  <c:v>2009/10</c:v>
                </c:pt>
                <c:pt idx="3">
                  <c:v>2010/11</c:v>
                </c:pt>
                <c:pt idx="4">
                  <c:v>2011/12</c:v>
                </c:pt>
                <c:pt idx="5">
                  <c:v>2012/13</c:v>
                </c:pt>
                <c:pt idx="6">
                  <c:v>2013/14</c:v>
                </c:pt>
                <c:pt idx="7">
                  <c:v>2014/15</c:v>
                </c:pt>
                <c:pt idx="8">
                  <c:v>2015/16</c:v>
                </c:pt>
                <c:pt idx="9">
                  <c:v>2016/17</c:v>
                </c:pt>
                <c:pt idx="10">
                  <c:v>2017/18</c:v>
                </c:pt>
                <c:pt idx="11">
                  <c:v>2018/19</c:v>
                </c:pt>
                <c:pt idx="12">
                  <c:v>2019/20</c:v>
                </c:pt>
                <c:pt idx="13">
                  <c:v>2020/21</c:v>
                </c:pt>
                <c:pt idx="14">
                  <c:v>2021/22</c:v>
                </c:pt>
                <c:pt idx="15">
                  <c:v>2022/23</c:v>
                </c:pt>
                <c:pt idx="16">
                  <c:v>2023/24</c:v>
                </c:pt>
                <c:pt idx="17">
                  <c:v>2024/25f</c:v>
                </c:pt>
                <c:pt idx="18">
                  <c:v>2025/26f</c:v>
                </c:pt>
              </c:strCache>
            </c:strRef>
          </c:cat>
          <c:val>
            <c:numRef>
              <c:f>全球棉花趨勢!$F$10:$F$28</c:f>
              <c:numCache>
                <c:formatCode>0_ </c:formatCode>
                <c:ptCount val="19"/>
                <c:pt idx="0">
                  <c:v>71</c:v>
                </c:pt>
                <c:pt idx="1">
                  <c:v>63</c:v>
                </c:pt>
                <c:pt idx="2">
                  <c:v>107</c:v>
                </c:pt>
                <c:pt idx="3" formatCode="_-* #,##0.0_-;\-* #,##0.0_-;_-* &quot;-&quot;??_-;_-@_-">
                  <c:v>163.53</c:v>
                </c:pt>
                <c:pt idx="4" formatCode="_-* #,##0.0_-;\-* #,##0.0_-;_-* &quot;-&quot;??_-;_-@_-">
                  <c:v>92.733134920634839</c:v>
                </c:pt>
                <c:pt idx="5" formatCode="_-* #,##0.0_-;\-* #,##0.0_-;_-* &quot;-&quot;??_-;_-@_-">
                  <c:v>87.92578740157478</c:v>
                </c:pt>
                <c:pt idx="6" formatCode="_-* #,##0.0_-;\-* #,##0.0_-;_-* &quot;-&quot;??_-;_-@_-">
                  <c:v>90.581422924901176</c:v>
                </c:pt>
                <c:pt idx="7" formatCode="_-* #,##0.0_-;\-* #,##0.0_-;_-* &quot;-&quot;??_-;_-@_-">
                  <c:v>70.794599999999988</c:v>
                </c:pt>
                <c:pt idx="8" formatCode="_-* #,##0.0_-;\-* #,##0.0_-;_-* &quot;-&quot;??_-;_-@_-">
                  <c:v>70.395436507936424</c:v>
                </c:pt>
                <c:pt idx="9" formatCode="_-* #,##0.0_-;\-* #,##0.0_-;_-* &quot;-&quot;??_-;_-@_-">
                  <c:v>82.769367588932866</c:v>
                </c:pt>
                <c:pt idx="10" formatCode="_-* #,##0.0_-;\-* #,##0.0_-;_-* &quot;-&quot;??_-;_-@_-">
                  <c:v>87.946230158730231</c:v>
                </c:pt>
                <c:pt idx="11" formatCode="_-* #,##0.0_-;\-* #,##0.0_-;_-* &quot;-&quot;??_-;_-@_-">
                  <c:v>84.349015748031391</c:v>
                </c:pt>
                <c:pt idx="12" formatCode="_-* #,##0.0_-;\-* #,##0.0_-;_-* &quot;-&quot;??_-;_-@_-">
                  <c:v>71.374110671936819</c:v>
                </c:pt>
                <c:pt idx="13" formatCode="_-* #,##0.0_-;\-* #,##0.0_-;_-* &quot;-&quot;??_-;_-@_-">
                  <c:v>84.93366533864544</c:v>
                </c:pt>
                <c:pt idx="14" formatCode="_-* #,##0.0_-;\-* #,##0.0_-;_-* &quot;-&quot;??_-;_-@_-">
                  <c:v>131.72011952191241</c:v>
                </c:pt>
                <c:pt idx="15" formatCode="_-* #,##0.0_-;\-* #,##0.0_-;_-* &quot;-&quot;??_-;_-@_-">
                  <c:v>101.2440239043826</c:v>
                </c:pt>
                <c:pt idx="16" formatCode="_-* #,##0.0_-;\-* #,##0.0_-;_-* &quot;-&quot;??_-;_-@_-">
                  <c:v>91.898425196850397</c:v>
                </c:pt>
                <c:pt idx="17" formatCode="_-* #,##0.0_-;\-* #,##0.0_-;_-* &quot;-&quot;??_-;_-@_-">
                  <c:v>79.613320158102809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B-BA77-4EC3-9BF7-55A74C5EFB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896576"/>
        <c:axId val="145898496"/>
      </c:lineChart>
      <c:lineChart>
        <c:grouping val="standard"/>
        <c:varyColors val="0"/>
        <c:ser>
          <c:idx val="2"/>
          <c:order val="4"/>
          <c:tx>
            <c:strRef>
              <c:f>全球棉花趨勢!$E$2</c:f>
              <c:strCache>
                <c:ptCount val="1"/>
                <c:pt idx="0">
                  <c:v>庫存消費比</c:v>
                </c:pt>
              </c:strCache>
            </c:strRef>
          </c:tx>
          <c:spPr>
            <a:ln w="28575" cap="rnd" cmpd="sng" algn="ctr">
              <a:solidFill>
                <a:schemeClr val="accent3">
                  <a:lumMod val="75000"/>
                </a:schemeClr>
              </a:solidFill>
              <a:prstDash val="solid"/>
              <a:round/>
            </a:ln>
          </c:spPr>
          <c:marker>
            <c:spPr>
              <a:solidFill>
                <a:schemeClr val="accent3">
                  <a:lumMod val="75000"/>
                </a:schemeClr>
              </a:solidFill>
              <a:ln w="9525" cap="flat" cmpd="sng" algn="ctr">
                <a:solidFill>
                  <a:schemeClr val="accent3">
                    <a:lumMod val="75000"/>
                  </a:schemeClr>
                </a:solidFill>
                <a:prstDash val="solid"/>
                <a:round/>
              </a:ln>
            </c:spPr>
          </c:marker>
          <c:dLbls>
            <c:dLbl>
              <c:idx val="2"/>
              <c:layout>
                <c:manualLayout>
                  <c:x val="-2.8890072403800801E-2"/>
                  <c:y val="-5.26113891633991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A77-4EC3-9BF7-55A74C5EFBEB}"/>
                </c:ext>
              </c:extLst>
            </c:dLbl>
            <c:dLbl>
              <c:idx val="10"/>
              <c:layout>
                <c:manualLayout>
                  <c:x val="-3.4198264790197899E-2"/>
                  <c:y val="-3.55954982067031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A77-4EC3-9BF7-55A74C5EFBEB}"/>
                </c:ext>
              </c:extLst>
            </c:dLbl>
            <c:dLbl>
              <c:idx val="11"/>
              <c:layout>
                <c:manualLayout>
                  <c:x val="-2.8692414824609401E-2"/>
                  <c:y val="-2.25064929711011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A77-4EC3-9BF7-55A74C5EFBEB}"/>
                </c:ext>
              </c:extLst>
            </c:dLbl>
            <c:dLbl>
              <c:idx val="12"/>
              <c:layout>
                <c:manualLayout>
                  <c:x val="-3.00688773160065E-2"/>
                  <c:y val="-4.34489013480644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A77-4EC3-9BF7-55A74C5EFBEB}"/>
                </c:ext>
              </c:extLst>
            </c:dLbl>
            <c:dLbl>
              <c:idx val="13"/>
              <c:layout>
                <c:manualLayout>
                  <c:x val="-3.3083648102780097E-2"/>
                  <c:y val="-3.40012963966548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A77-4EC3-9BF7-55A74C5EFBEB}"/>
                </c:ext>
              </c:extLst>
            </c:dLbl>
            <c:dLbl>
              <c:idx val="15"/>
              <c:layout>
                <c:manualLayout>
                  <c:x val="-1.50468808464499E-2"/>
                  <c:y val="-3.400129639665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A77-4EC3-9BF7-55A74C5EFBEB}"/>
                </c:ext>
              </c:extLst>
            </c:dLbl>
            <c:dLbl>
              <c:idx val="16"/>
              <c:layout>
                <c:manualLayout>
                  <c:x val="-4.2709571833458901E-2"/>
                  <c:y val="3.35824710392875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A77-4EC3-9BF7-55A74C5EFBEB}"/>
                </c:ext>
              </c:extLst>
            </c:dLbl>
            <c:dLbl>
              <c:idx val="17"/>
              <c:layout>
                <c:manualLayout>
                  <c:x val="-2.7533910291495701E-2"/>
                  <c:y val="-1.53772107020653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A77-4EC3-9BF7-55A74C5EFBEB}"/>
                </c:ext>
              </c:extLst>
            </c:dLbl>
            <c:dLbl>
              <c:idx val="18"/>
              <c:layout>
                <c:manualLayout>
                  <c:x val="-2.7533910291495801E-2"/>
                  <c:y val="-1.30492229047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A77-4EC3-9BF7-55A74C5EFB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TW" sz="800" b="0" i="0" u="none" strike="noStrike" kern="1200" baseline="0">
                    <a:solidFill>
                      <a:schemeClr val="accent3">
                        <a:lumMod val="50000"/>
                      </a:schemeClr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+mn-cs"/>
                  </a:defRPr>
                </a:pPr>
                <a:endParaRPr lang="zh-TW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全球棉花趨勢!$A$10:$A$28</c:f>
              <c:strCache>
                <c:ptCount val="19"/>
                <c:pt idx="0">
                  <c:v>2007/08</c:v>
                </c:pt>
                <c:pt idx="1">
                  <c:v>2008/09</c:v>
                </c:pt>
                <c:pt idx="2">
                  <c:v>2009/10</c:v>
                </c:pt>
                <c:pt idx="3">
                  <c:v>2010/11</c:v>
                </c:pt>
                <c:pt idx="4">
                  <c:v>2011/12</c:v>
                </c:pt>
                <c:pt idx="5">
                  <c:v>2012/13</c:v>
                </c:pt>
                <c:pt idx="6">
                  <c:v>2013/14</c:v>
                </c:pt>
                <c:pt idx="7">
                  <c:v>2014/15</c:v>
                </c:pt>
                <c:pt idx="8">
                  <c:v>2015/16</c:v>
                </c:pt>
                <c:pt idx="9">
                  <c:v>2016/17</c:v>
                </c:pt>
                <c:pt idx="10">
                  <c:v>2017/18</c:v>
                </c:pt>
                <c:pt idx="11">
                  <c:v>2018/19</c:v>
                </c:pt>
                <c:pt idx="12">
                  <c:v>2019/20</c:v>
                </c:pt>
                <c:pt idx="13">
                  <c:v>2020/21</c:v>
                </c:pt>
                <c:pt idx="14">
                  <c:v>2021/22</c:v>
                </c:pt>
                <c:pt idx="15">
                  <c:v>2022/23</c:v>
                </c:pt>
                <c:pt idx="16">
                  <c:v>2023/24</c:v>
                </c:pt>
                <c:pt idx="17">
                  <c:v>2024/25f</c:v>
                </c:pt>
                <c:pt idx="18">
                  <c:v>2025/26f</c:v>
                </c:pt>
              </c:strCache>
            </c:strRef>
          </c:cat>
          <c:val>
            <c:numRef>
              <c:f>全球棉花趨勢!$E$10:$E$28</c:f>
              <c:numCache>
                <c:formatCode>0.0%</c:formatCode>
                <c:ptCount val="19"/>
                <c:pt idx="0">
                  <c:v>0.4926390888648019</c:v>
                </c:pt>
                <c:pt idx="1">
                  <c:v>0.55801948524065725</c:v>
                </c:pt>
                <c:pt idx="2">
                  <c:v>0.39638950315729288</c:v>
                </c:pt>
                <c:pt idx="3">
                  <c:v>0.43828639126938146</c:v>
                </c:pt>
                <c:pt idx="4">
                  <c:v>0.7153722939985997</c:v>
                </c:pt>
                <c:pt idx="5">
                  <c:v>0.84979249285253156</c:v>
                </c:pt>
                <c:pt idx="6">
                  <c:v>0.93544283091910363</c:v>
                </c:pt>
                <c:pt idx="7">
                  <c:v>0.99269674974076594</c:v>
                </c:pt>
                <c:pt idx="8">
                  <c:v>0.84881432604030305</c:v>
                </c:pt>
                <c:pt idx="9">
                  <c:v>0.65287915652879158</c:v>
                </c:pt>
                <c:pt idx="10">
                  <c:v>0.66150081566068519</c:v>
                </c:pt>
                <c:pt idx="11">
                  <c:v>0.66555740432612309</c:v>
                </c:pt>
                <c:pt idx="12">
                  <c:v>0.96783625730994149</c:v>
                </c:pt>
                <c:pt idx="13">
                  <c:v>0.73305785123966949</c:v>
                </c:pt>
                <c:pt idx="14">
                  <c:v>0.72634271099744252</c:v>
                </c:pt>
                <c:pt idx="15">
                  <c:v>0.74640287769784175</c:v>
                </c:pt>
                <c:pt idx="16">
                  <c:v>0.6491688538932634</c:v>
                </c:pt>
                <c:pt idx="17">
                  <c:v>0.63268744734625104</c:v>
                </c:pt>
                <c:pt idx="18">
                  <c:v>0.59283930058284773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BA77-4EC3-9BF7-55A74C5EFB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917056"/>
        <c:axId val="145918976"/>
      </c:lineChart>
      <c:catAx>
        <c:axId val="145896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145898496"/>
        <c:crosses val="autoZero"/>
        <c:auto val="1"/>
        <c:lblAlgn val="ctr"/>
        <c:lblOffset val="100"/>
        <c:noMultiLvlLbl val="0"/>
      </c:catAx>
      <c:valAx>
        <c:axId val="145898496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145896576"/>
        <c:crosses val="autoZero"/>
        <c:crossBetween val="between"/>
      </c:valAx>
      <c:catAx>
        <c:axId val="1459170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45918976"/>
        <c:crosses val="autoZero"/>
        <c:auto val="1"/>
        <c:lblAlgn val="ctr"/>
        <c:lblOffset val="100"/>
        <c:noMultiLvlLbl val="0"/>
      </c:catAx>
      <c:valAx>
        <c:axId val="145918976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145917056"/>
        <c:crosses val="max"/>
        <c:crossBetween val="between"/>
      </c:valAx>
    </c:plotArea>
    <c:legend>
      <c:legendPos val="r"/>
      <c:layout>
        <c:manualLayout>
          <c:xMode val="edge"/>
          <c:yMode val="edge"/>
          <c:x val="0.74817930797151999"/>
          <c:y val="1.8218623481781399E-2"/>
          <c:w val="0.23829355357635501"/>
          <c:h val="0.4616704622830576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zh-TW" sz="105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ln w="9525" cap="flat" cmpd="sng" algn="ctr">
      <a:noFill/>
      <a:prstDash val="solid"/>
      <a:round/>
    </a:ln>
  </c:spPr>
  <c:txPr>
    <a:bodyPr/>
    <a:lstStyle/>
    <a:p>
      <a:pPr>
        <a:defRPr lang="zh-TW" baseline="0">
          <a:latin typeface="Arial" panose="020B0604020202020204" pitchFamily="34" charset="0"/>
          <a:ea typeface="微軟正黑體" panose="020B0604030504040204" pitchFamily="34" charset="-120"/>
        </a:defRPr>
      </a:pPr>
      <a:endParaRPr lang="zh-TW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798534492032903E-2"/>
          <c:y val="9.4735838583417303E-2"/>
          <c:w val="0.88954854138934603"/>
          <c:h val="0.831750040356573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cotlookA日資料!$CR$4</c:f>
              <c:strCache>
                <c:ptCount val="1"/>
                <c:pt idx="0">
                  <c:v>Cotlook A FE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cat>
            <c:numRef>
              <c:f>cotlookA日資料!$CQ$155:$CQ$222</c:f>
              <c:numCache>
                <c:formatCode>m/d/yyyy</c:formatCode>
                <c:ptCount val="68"/>
                <c:pt idx="0">
                  <c:v>46020</c:v>
                </c:pt>
                <c:pt idx="1">
                  <c:v>46021</c:v>
                </c:pt>
                <c:pt idx="2">
                  <c:v>46022</c:v>
                </c:pt>
                <c:pt idx="3">
                  <c:v>46023</c:v>
                </c:pt>
                <c:pt idx="4">
                  <c:v>46024</c:v>
                </c:pt>
                <c:pt idx="5">
                  <c:v>46025</c:v>
                </c:pt>
                <c:pt idx="6">
                  <c:v>46026</c:v>
                </c:pt>
                <c:pt idx="7">
                  <c:v>46027</c:v>
                </c:pt>
                <c:pt idx="8">
                  <c:v>46028</c:v>
                </c:pt>
                <c:pt idx="9">
                  <c:v>46029</c:v>
                </c:pt>
                <c:pt idx="10">
                  <c:v>46030</c:v>
                </c:pt>
                <c:pt idx="11">
                  <c:v>46031</c:v>
                </c:pt>
                <c:pt idx="12">
                  <c:v>46032</c:v>
                </c:pt>
                <c:pt idx="13">
                  <c:v>46033</c:v>
                </c:pt>
                <c:pt idx="14">
                  <c:v>46034</c:v>
                </c:pt>
                <c:pt idx="15">
                  <c:v>46035</c:v>
                </c:pt>
                <c:pt idx="16">
                  <c:v>46036</c:v>
                </c:pt>
                <c:pt idx="17">
                  <c:v>46037</c:v>
                </c:pt>
                <c:pt idx="18">
                  <c:v>46038</c:v>
                </c:pt>
                <c:pt idx="19">
                  <c:v>46039</c:v>
                </c:pt>
                <c:pt idx="20">
                  <c:v>46040</c:v>
                </c:pt>
                <c:pt idx="21">
                  <c:v>46041</c:v>
                </c:pt>
                <c:pt idx="22">
                  <c:v>46042</c:v>
                </c:pt>
                <c:pt idx="23">
                  <c:v>46043</c:v>
                </c:pt>
                <c:pt idx="24">
                  <c:v>46044</c:v>
                </c:pt>
                <c:pt idx="25">
                  <c:v>46045</c:v>
                </c:pt>
                <c:pt idx="26">
                  <c:v>46046</c:v>
                </c:pt>
                <c:pt idx="27">
                  <c:v>46047</c:v>
                </c:pt>
                <c:pt idx="28">
                  <c:v>46048</c:v>
                </c:pt>
                <c:pt idx="29">
                  <c:v>46049</c:v>
                </c:pt>
                <c:pt idx="30">
                  <c:v>46050</c:v>
                </c:pt>
                <c:pt idx="31">
                  <c:v>46051</c:v>
                </c:pt>
                <c:pt idx="32">
                  <c:v>46052</c:v>
                </c:pt>
                <c:pt idx="33">
                  <c:v>46053</c:v>
                </c:pt>
                <c:pt idx="34">
                  <c:v>46054</c:v>
                </c:pt>
                <c:pt idx="35">
                  <c:v>46055</c:v>
                </c:pt>
                <c:pt idx="36">
                  <c:v>46056</c:v>
                </c:pt>
                <c:pt idx="37">
                  <c:v>46057</c:v>
                </c:pt>
                <c:pt idx="38">
                  <c:v>46058</c:v>
                </c:pt>
                <c:pt idx="39">
                  <c:v>46059</c:v>
                </c:pt>
                <c:pt idx="40">
                  <c:v>46060</c:v>
                </c:pt>
                <c:pt idx="41">
                  <c:v>46061</c:v>
                </c:pt>
                <c:pt idx="42">
                  <c:v>46062</c:v>
                </c:pt>
                <c:pt idx="43">
                  <c:v>46063</c:v>
                </c:pt>
                <c:pt idx="44">
                  <c:v>46064</c:v>
                </c:pt>
                <c:pt idx="45">
                  <c:v>46065</c:v>
                </c:pt>
                <c:pt idx="46">
                  <c:v>46066</c:v>
                </c:pt>
                <c:pt idx="47">
                  <c:v>46067</c:v>
                </c:pt>
                <c:pt idx="48">
                  <c:v>46068</c:v>
                </c:pt>
                <c:pt idx="49">
                  <c:v>46069</c:v>
                </c:pt>
                <c:pt idx="50">
                  <c:v>46070</c:v>
                </c:pt>
                <c:pt idx="51">
                  <c:v>46071</c:v>
                </c:pt>
                <c:pt idx="52">
                  <c:v>46072</c:v>
                </c:pt>
                <c:pt idx="53">
                  <c:v>46073</c:v>
                </c:pt>
                <c:pt idx="54">
                  <c:v>46074</c:v>
                </c:pt>
                <c:pt idx="55">
                  <c:v>46075</c:v>
                </c:pt>
                <c:pt idx="56">
                  <c:v>46076</c:v>
                </c:pt>
                <c:pt idx="57">
                  <c:v>46077</c:v>
                </c:pt>
                <c:pt idx="58">
                  <c:v>46078</c:v>
                </c:pt>
                <c:pt idx="59">
                  <c:v>46079</c:v>
                </c:pt>
                <c:pt idx="60">
                  <c:v>46080</c:v>
                </c:pt>
                <c:pt idx="61">
                  <c:v>46081</c:v>
                </c:pt>
                <c:pt idx="62">
                  <c:v>46082</c:v>
                </c:pt>
                <c:pt idx="63">
                  <c:v>46083</c:v>
                </c:pt>
                <c:pt idx="64">
                  <c:v>46084</c:v>
                </c:pt>
                <c:pt idx="65">
                  <c:v>46085</c:v>
                </c:pt>
                <c:pt idx="66">
                  <c:v>46086</c:v>
                </c:pt>
                <c:pt idx="67">
                  <c:v>46087</c:v>
                </c:pt>
              </c:numCache>
            </c:numRef>
          </c:cat>
          <c:val>
            <c:numRef>
              <c:f>cotlookA日資料!$CR$155:$CR$222</c:f>
              <c:numCache>
                <c:formatCode>General</c:formatCode>
                <c:ptCount val="68"/>
                <c:pt idx="0">
                  <c:v>74.5</c:v>
                </c:pt>
                <c:pt idx="1">
                  <c:v>74.3</c:v>
                </c:pt>
                <c:pt idx="2">
                  <c:v>74.3</c:v>
                </c:pt>
                <c:pt idx="4">
                  <c:v>74.3</c:v>
                </c:pt>
                <c:pt idx="7">
                  <c:v>74.05</c:v>
                </c:pt>
                <c:pt idx="8">
                  <c:v>74.7</c:v>
                </c:pt>
                <c:pt idx="9">
                  <c:v>75.05</c:v>
                </c:pt>
                <c:pt idx="10">
                  <c:v>74.8</c:v>
                </c:pt>
                <c:pt idx="11">
                  <c:v>74.45</c:v>
                </c:pt>
                <c:pt idx="14">
                  <c:v>74.45</c:v>
                </c:pt>
                <c:pt idx="15">
                  <c:v>75</c:v>
                </c:pt>
                <c:pt idx="16">
                  <c:v>75.05</c:v>
                </c:pt>
                <c:pt idx="17">
                  <c:v>75.05</c:v>
                </c:pt>
                <c:pt idx="18">
                  <c:v>74.8</c:v>
                </c:pt>
                <c:pt idx="21">
                  <c:v>74.8</c:v>
                </c:pt>
                <c:pt idx="22">
                  <c:v>74.8</c:v>
                </c:pt>
                <c:pt idx="23">
                  <c:v>74.55</c:v>
                </c:pt>
                <c:pt idx="24">
                  <c:v>74.55</c:v>
                </c:pt>
                <c:pt idx="25">
                  <c:v>74.05</c:v>
                </c:pt>
                <c:pt idx="28">
                  <c:v>74.05</c:v>
                </c:pt>
                <c:pt idx="29">
                  <c:v>73.3</c:v>
                </c:pt>
                <c:pt idx="30">
                  <c:v>74.150000000000006</c:v>
                </c:pt>
                <c:pt idx="31">
                  <c:v>74.150000000000006</c:v>
                </c:pt>
                <c:pt idx="32">
                  <c:v>73.95</c:v>
                </c:pt>
                <c:pt idx="35">
                  <c:v>73.8</c:v>
                </c:pt>
                <c:pt idx="36">
                  <c:v>73.349999999999994</c:v>
                </c:pt>
                <c:pt idx="37">
                  <c:v>73.150000000000006</c:v>
                </c:pt>
                <c:pt idx="38">
                  <c:v>73.2</c:v>
                </c:pt>
                <c:pt idx="39">
                  <c:v>72.8</c:v>
                </c:pt>
                <c:pt idx="42">
                  <c:v>72.55</c:v>
                </c:pt>
                <c:pt idx="43">
                  <c:v>73.3</c:v>
                </c:pt>
                <c:pt idx="44">
                  <c:v>73.3</c:v>
                </c:pt>
                <c:pt idx="45">
                  <c:v>73.55</c:v>
                </c:pt>
                <c:pt idx="46">
                  <c:v>73.849999999999994</c:v>
                </c:pt>
                <c:pt idx="49">
                  <c:v>73.849999999999994</c:v>
                </c:pt>
                <c:pt idx="50">
                  <c:v>73.849999999999994</c:v>
                </c:pt>
                <c:pt idx="51">
                  <c:v>73.55</c:v>
                </c:pt>
                <c:pt idx="52">
                  <c:v>73.7</c:v>
                </c:pt>
                <c:pt idx="53">
                  <c:v>74.150000000000006</c:v>
                </c:pt>
                <c:pt idx="56">
                  <c:v>75.75</c:v>
                </c:pt>
                <c:pt idx="57">
                  <c:v>75.55</c:v>
                </c:pt>
                <c:pt idx="58">
                  <c:v>75.849999999999994</c:v>
                </c:pt>
                <c:pt idx="59">
                  <c:v>76.45</c:v>
                </c:pt>
                <c:pt idx="60">
                  <c:v>75.650000000000006</c:v>
                </c:pt>
                <c:pt idx="63">
                  <c:v>75.900000000000006</c:v>
                </c:pt>
                <c:pt idx="64">
                  <c:v>74.95</c:v>
                </c:pt>
                <c:pt idx="65">
                  <c:v>74.5</c:v>
                </c:pt>
                <c:pt idx="66">
                  <c:v>74.75</c:v>
                </c:pt>
                <c:pt idx="67">
                  <c:v>74.650000000000006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1C-4804-85C6-3A223A0F78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5694208"/>
        <c:axId val="182779264"/>
      </c:barChart>
      <c:lineChart>
        <c:grouping val="standard"/>
        <c:varyColors val="0"/>
        <c:ser>
          <c:idx val="1"/>
          <c:order val="1"/>
          <c:tx>
            <c:strRef>
              <c:f>cotlookA日資料!$CS$4</c:f>
              <c:strCache>
                <c:ptCount val="1"/>
                <c:pt idx="0">
                  <c:v>Cotlook A FE週平均價</c:v>
                </c:pt>
              </c:strCache>
            </c:strRef>
          </c:tx>
          <c:spPr>
            <a:ln w="28575" cap="rnd" cmpd="sng" algn="ctr">
              <a:noFill/>
              <a:prstDash val="solid"/>
              <a:round/>
            </a:ln>
          </c:spPr>
          <c:marker>
            <c:symbol val="star"/>
            <c:size val="9"/>
            <c:spPr>
              <a:noFill/>
              <a:ln w="15875" cap="flat" cmpd="sng" algn="ctr">
                <a:solidFill>
                  <a:srgbClr val="C00000"/>
                </a:solidFill>
                <a:prstDash val="solid"/>
                <a:round/>
              </a:ln>
              <a:effectLst/>
            </c:spPr>
          </c:marker>
          <c:dLbls>
            <c:dLbl>
              <c:idx val="1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F1C-4804-85C6-3A223A0F780A}"/>
                </c:ext>
              </c:extLst>
            </c:dLbl>
            <c:dLbl>
              <c:idx val="2"/>
              <c:layout>
                <c:manualLayout>
                  <c:x val="-3.1555221637866282E-2"/>
                  <c:y val="-6.28571287160565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F1C-4804-85C6-3A223A0F780A}"/>
                </c:ext>
              </c:extLst>
            </c:dLbl>
            <c:dLbl>
              <c:idx val="8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F1C-4804-85C6-3A223A0F780A}"/>
                </c:ext>
              </c:extLst>
            </c:dLbl>
            <c:dLbl>
              <c:idx val="9"/>
              <c:layout>
                <c:manualLayout>
                  <c:x val="-3.7565740045078885E-2"/>
                  <c:y val="-5.7142844287324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F1C-4804-85C6-3A223A0F780A}"/>
                </c:ext>
              </c:extLst>
            </c:dLbl>
            <c:dLbl>
              <c:idx val="10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F1C-4804-85C6-3A223A0F780A}"/>
                </c:ext>
              </c:extLst>
            </c:dLbl>
            <c:dLbl>
              <c:idx val="15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F1C-4804-85C6-3A223A0F780A}"/>
                </c:ext>
              </c:extLst>
            </c:dLbl>
            <c:dLbl>
              <c:idx val="16"/>
              <c:layout>
                <c:manualLayout>
                  <c:x val="-3.3057851239669422E-2"/>
                  <c:y val="-5.42857020729579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F1C-4804-85C6-3A223A0F780A}"/>
                </c:ext>
              </c:extLst>
            </c:dLbl>
            <c:dLbl>
              <c:idx val="17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F1C-4804-85C6-3A223A0F780A}"/>
                </c:ext>
              </c:extLst>
            </c:dLbl>
            <c:dLbl>
              <c:idx val="22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F1C-4804-85C6-3A223A0F780A}"/>
                </c:ext>
              </c:extLst>
            </c:dLbl>
            <c:dLbl>
              <c:idx val="23"/>
              <c:layout>
                <c:manualLayout>
                  <c:x val="-3.7565799203724631E-2"/>
                  <c:y val="-6.1428445122959474E-2"/>
                </c:manualLayout>
              </c:layout>
              <c:numFmt formatCode="#,##0.00_);[Red]\(#,##0.00\)" sourceLinked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zh-TW" sz="1200" b="0" i="0" u="none" strike="noStrike" kern="1200" baseline="0">
                      <a:solidFill>
                        <a:srgbClr val="C00000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0112697220135199E-2"/>
                      <c:h val="3.614284901173250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1F1C-4804-85C6-3A223A0F780A}"/>
                </c:ext>
              </c:extLst>
            </c:dLbl>
            <c:dLbl>
              <c:idx val="24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F1C-4804-85C6-3A223A0F780A}"/>
                </c:ext>
              </c:extLst>
            </c:dLbl>
            <c:dLbl>
              <c:idx val="29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F1C-4804-85C6-3A223A0F780A}"/>
                </c:ext>
              </c:extLst>
            </c:dLbl>
            <c:dLbl>
              <c:idx val="30"/>
              <c:layout>
                <c:manualLayout>
                  <c:x val="-4.8084147257701035E-2"/>
                  <c:y val="-7.14285553591551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F1C-4804-85C6-3A223A0F780A}"/>
                </c:ext>
              </c:extLst>
            </c:dLbl>
            <c:dLbl>
              <c:idx val="31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F1C-4804-85C6-3A223A0F780A}"/>
                </c:ext>
              </c:extLst>
            </c:dLbl>
            <c:dLbl>
              <c:idx val="36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F1C-4804-85C6-3A223A0F780A}"/>
                </c:ext>
              </c:extLst>
            </c:dLbl>
            <c:dLbl>
              <c:idx val="37"/>
              <c:layout>
                <c:manualLayout>
                  <c:x val="-4.0570999248685312E-2"/>
                  <c:y val="-6.57142709304227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F1C-4804-85C6-3A223A0F780A}"/>
                </c:ext>
              </c:extLst>
            </c:dLbl>
            <c:dLbl>
              <c:idx val="38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F1C-4804-85C6-3A223A0F780A}"/>
                </c:ext>
              </c:extLst>
            </c:dLbl>
            <c:dLbl>
              <c:idx val="43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F1C-4804-85C6-3A223A0F780A}"/>
                </c:ext>
              </c:extLst>
            </c:dLbl>
            <c:dLbl>
              <c:idx val="44"/>
              <c:layout>
                <c:manualLayout>
                  <c:x val="-3.3057851239669422E-2"/>
                  <c:y val="-7.14285553591551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F1C-4804-85C6-3A223A0F780A}"/>
                </c:ext>
              </c:extLst>
            </c:dLbl>
            <c:dLbl>
              <c:idx val="45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F1C-4804-85C6-3A223A0F780A}"/>
                </c:ext>
              </c:extLst>
            </c:dLbl>
            <c:dLbl>
              <c:idx val="50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F1C-4804-85C6-3A223A0F780A}"/>
                </c:ext>
              </c:extLst>
            </c:dLbl>
            <c:dLbl>
              <c:idx val="51"/>
              <c:layout>
                <c:manualLayout>
                  <c:x val="-3.7565740045078885E-2"/>
                  <c:y val="-6.85714131447889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F1C-4804-85C6-3A223A0F780A}"/>
                </c:ext>
              </c:extLst>
            </c:dLbl>
            <c:dLbl>
              <c:idx val="57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F1C-4804-85C6-3A223A0F780A}"/>
                </c:ext>
              </c:extLst>
            </c:dLbl>
            <c:dLbl>
              <c:idx val="58"/>
              <c:layout>
                <c:manualLayout>
                  <c:x val="-4.2073628850488355E-2"/>
                  <c:y val="-6.28571287160565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F1C-4804-85C6-3A223A0F780A}"/>
                </c:ext>
              </c:extLst>
            </c:dLbl>
            <c:dLbl>
              <c:idx val="59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1F1C-4804-85C6-3A223A0F780A}"/>
                </c:ext>
              </c:extLst>
            </c:dLbl>
            <c:dLbl>
              <c:idx val="64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1F1C-4804-85C6-3A223A0F780A}"/>
                </c:ext>
              </c:extLst>
            </c:dLbl>
            <c:dLbl>
              <c:idx val="65"/>
              <c:layout>
                <c:manualLayout>
                  <c:x val="-4.0570999248685312E-2"/>
                  <c:y val="-7.71428397878875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1F1C-4804-85C6-3A223A0F780A}"/>
                </c:ext>
              </c:extLst>
            </c:dLbl>
            <c:numFmt formatCode="#,##0.00_);[Red]\(#,##0.00\)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TW" sz="1200" b="0" i="0" u="none" strike="noStrike" kern="1200" baseline="0">
                    <a:solidFill>
                      <a:srgbClr val="C00000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cotlookA日資料!$CQ$155:$CQ$222</c:f>
              <c:numCache>
                <c:formatCode>m/d/yyyy</c:formatCode>
                <c:ptCount val="68"/>
                <c:pt idx="0">
                  <c:v>46020</c:v>
                </c:pt>
                <c:pt idx="1">
                  <c:v>46021</c:v>
                </c:pt>
                <c:pt idx="2">
                  <c:v>46022</c:v>
                </c:pt>
                <c:pt idx="3">
                  <c:v>46023</c:v>
                </c:pt>
                <c:pt idx="4">
                  <c:v>46024</c:v>
                </c:pt>
                <c:pt idx="5">
                  <c:v>46025</c:v>
                </c:pt>
                <c:pt idx="6">
                  <c:v>46026</c:v>
                </c:pt>
                <c:pt idx="7">
                  <c:v>46027</c:v>
                </c:pt>
                <c:pt idx="8">
                  <c:v>46028</c:v>
                </c:pt>
                <c:pt idx="9">
                  <c:v>46029</c:v>
                </c:pt>
                <c:pt idx="10">
                  <c:v>46030</c:v>
                </c:pt>
                <c:pt idx="11">
                  <c:v>46031</c:v>
                </c:pt>
                <c:pt idx="12">
                  <c:v>46032</c:v>
                </c:pt>
                <c:pt idx="13">
                  <c:v>46033</c:v>
                </c:pt>
                <c:pt idx="14">
                  <c:v>46034</c:v>
                </c:pt>
                <c:pt idx="15">
                  <c:v>46035</c:v>
                </c:pt>
                <c:pt idx="16">
                  <c:v>46036</c:v>
                </c:pt>
                <c:pt idx="17">
                  <c:v>46037</c:v>
                </c:pt>
                <c:pt idx="18">
                  <c:v>46038</c:v>
                </c:pt>
                <c:pt idx="19">
                  <c:v>46039</c:v>
                </c:pt>
                <c:pt idx="20">
                  <c:v>46040</c:v>
                </c:pt>
                <c:pt idx="21">
                  <c:v>46041</c:v>
                </c:pt>
                <c:pt idx="22">
                  <c:v>46042</c:v>
                </c:pt>
                <c:pt idx="23">
                  <c:v>46043</c:v>
                </c:pt>
                <c:pt idx="24">
                  <c:v>46044</c:v>
                </c:pt>
                <c:pt idx="25">
                  <c:v>46045</c:v>
                </c:pt>
                <c:pt idx="26">
                  <c:v>46046</c:v>
                </c:pt>
                <c:pt idx="27">
                  <c:v>46047</c:v>
                </c:pt>
                <c:pt idx="28">
                  <c:v>46048</c:v>
                </c:pt>
                <c:pt idx="29">
                  <c:v>46049</c:v>
                </c:pt>
                <c:pt idx="30">
                  <c:v>46050</c:v>
                </c:pt>
                <c:pt idx="31">
                  <c:v>46051</c:v>
                </c:pt>
                <c:pt idx="32">
                  <c:v>46052</c:v>
                </c:pt>
                <c:pt idx="33">
                  <c:v>46053</c:v>
                </c:pt>
                <c:pt idx="34">
                  <c:v>46054</c:v>
                </c:pt>
                <c:pt idx="35">
                  <c:v>46055</c:v>
                </c:pt>
                <c:pt idx="36">
                  <c:v>46056</c:v>
                </c:pt>
                <c:pt idx="37">
                  <c:v>46057</c:v>
                </c:pt>
                <c:pt idx="38">
                  <c:v>46058</c:v>
                </c:pt>
                <c:pt idx="39">
                  <c:v>46059</c:v>
                </c:pt>
                <c:pt idx="40">
                  <c:v>46060</c:v>
                </c:pt>
                <c:pt idx="41">
                  <c:v>46061</c:v>
                </c:pt>
                <c:pt idx="42">
                  <c:v>46062</c:v>
                </c:pt>
                <c:pt idx="43">
                  <c:v>46063</c:v>
                </c:pt>
                <c:pt idx="44">
                  <c:v>46064</c:v>
                </c:pt>
                <c:pt idx="45">
                  <c:v>46065</c:v>
                </c:pt>
                <c:pt idx="46">
                  <c:v>46066</c:v>
                </c:pt>
                <c:pt idx="47">
                  <c:v>46067</c:v>
                </c:pt>
                <c:pt idx="48">
                  <c:v>46068</c:v>
                </c:pt>
                <c:pt idx="49">
                  <c:v>46069</c:v>
                </c:pt>
                <c:pt idx="50">
                  <c:v>46070</c:v>
                </c:pt>
                <c:pt idx="51">
                  <c:v>46071</c:v>
                </c:pt>
                <c:pt idx="52">
                  <c:v>46072</c:v>
                </c:pt>
                <c:pt idx="53">
                  <c:v>46073</c:v>
                </c:pt>
                <c:pt idx="54">
                  <c:v>46074</c:v>
                </c:pt>
                <c:pt idx="55">
                  <c:v>46075</c:v>
                </c:pt>
                <c:pt idx="56">
                  <c:v>46076</c:v>
                </c:pt>
                <c:pt idx="57">
                  <c:v>46077</c:v>
                </c:pt>
                <c:pt idx="58">
                  <c:v>46078</c:v>
                </c:pt>
                <c:pt idx="59">
                  <c:v>46079</c:v>
                </c:pt>
                <c:pt idx="60">
                  <c:v>46080</c:v>
                </c:pt>
                <c:pt idx="61">
                  <c:v>46081</c:v>
                </c:pt>
                <c:pt idx="62">
                  <c:v>46082</c:v>
                </c:pt>
                <c:pt idx="63">
                  <c:v>46083</c:v>
                </c:pt>
                <c:pt idx="64">
                  <c:v>46084</c:v>
                </c:pt>
                <c:pt idx="65">
                  <c:v>46085</c:v>
                </c:pt>
                <c:pt idx="66">
                  <c:v>46086</c:v>
                </c:pt>
                <c:pt idx="67">
                  <c:v>46087</c:v>
                </c:pt>
              </c:numCache>
            </c:numRef>
          </c:cat>
          <c:val>
            <c:numRef>
              <c:f>cotlookA日資料!$CS$157:$CS$222</c:f>
              <c:numCache>
                <c:formatCode>General</c:formatCode>
                <c:ptCount val="66"/>
                <c:pt idx="2" formatCode="0.00">
                  <c:v>74.350000000000009</c:v>
                </c:pt>
                <c:pt idx="9" formatCode="0.00">
                  <c:v>74.61</c:v>
                </c:pt>
                <c:pt idx="16" formatCode="0.00">
                  <c:v>74.87</c:v>
                </c:pt>
                <c:pt idx="23" formatCode="0.00">
                  <c:v>74.55</c:v>
                </c:pt>
                <c:pt idx="30" formatCode="0.00">
                  <c:v>73.919999999999987</c:v>
                </c:pt>
                <c:pt idx="37" formatCode="0.00">
                  <c:v>73.260000000000005</c:v>
                </c:pt>
                <c:pt idx="44" formatCode="0.00">
                  <c:v>73.309999999999988</c:v>
                </c:pt>
                <c:pt idx="51" formatCode="0.00">
                  <c:v>73.820000000000007</c:v>
                </c:pt>
                <c:pt idx="58" formatCode="0.00">
                  <c:v>75.849999999999994</c:v>
                </c:pt>
                <c:pt idx="65" formatCode="0.00">
                  <c:v>74.95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C-1F1C-4804-85C6-3A223A0F780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5694208"/>
        <c:axId val="182779264"/>
      </c:lineChart>
      <c:dateAx>
        <c:axId val="17569420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zh-TW"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82779264"/>
        <c:crosses val="autoZero"/>
        <c:auto val="1"/>
        <c:lblOffset val="100"/>
        <c:baseTimeUnit val="days"/>
        <c:majorUnit val="7"/>
        <c:majorTimeUnit val="days"/>
      </c:dateAx>
      <c:valAx>
        <c:axId val="182779264"/>
        <c:scaling>
          <c:orientation val="minMax"/>
          <c:max val="85"/>
          <c:min val="7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</a:ln>
          </c:spPr>
        </c:majorGridlines>
        <c:numFmt formatCode="#,##0_ 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75694208"/>
        <c:crosses val="autoZero"/>
        <c:crossBetween val="between"/>
        <c:majorUnit val="5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10222996844495599"/>
          <c:y val="3.2290362451890001E-2"/>
          <c:w val="0.89526351047123298"/>
          <c:h val="8.9723553202762499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zh-TW" sz="1400" b="0" i="0" u="none" strike="noStrike" kern="1200" baseline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ln w="9525" cap="flat" cmpd="sng" algn="ctr">
      <a:noFill/>
      <a:prstDash val="solid"/>
      <a:round/>
    </a:ln>
  </c:spPr>
  <c:txPr>
    <a:bodyPr/>
    <a:lstStyle/>
    <a:p>
      <a:pPr>
        <a:defRPr lang="zh-TW" sz="1200"/>
      </a:pPr>
      <a:endParaRPr lang="zh-TW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930984149174597E-2"/>
          <c:y val="5.0822690928244298E-2"/>
          <c:w val="0.89975796612721703"/>
          <c:h val="0.80923875580739701"/>
        </c:manualLayout>
      </c:layout>
      <c:lineChart>
        <c:grouping val="standard"/>
        <c:varyColors val="0"/>
        <c:ser>
          <c:idx val="0"/>
          <c:order val="0"/>
          <c:tx>
            <c:strRef>
              <c:f>cotlook月資料!$A$2</c:f>
              <c:strCache>
                <c:ptCount val="1"/>
                <c:pt idx="0">
                  <c:v>Cotlook A月指數：由日資料自行計算平均值(因情報贏家月資料僅是該月最後一天的報價)</c:v>
                </c:pt>
              </c:strCache>
            </c:strRef>
          </c:tx>
          <c:spPr>
            <a:ln w="12700" cap="rnd" cmpd="sng" algn="ctr">
              <a:solidFill>
                <a:srgbClr val="4F81BD"/>
              </a:solidFill>
              <a:prstDash val="solid"/>
              <a:round/>
            </a:ln>
          </c:spPr>
          <c:marker>
            <c:spPr>
              <a:solidFill>
                <a:srgbClr val="4F81BD"/>
              </a:solidFill>
              <a:ln w="1587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  <a:round/>
              </a:ln>
            </c:spPr>
          </c:marker>
          <c:cat>
            <c:strRef>
              <c:f>(cotlook月資料!$AF$4:$AF$15,cotlook月資料!$AJ$4:$AJ$15,cotlook月資料!$AN$4:$AN$15,cotlook月資料!$AR$4:$AR$15,cotlook月資料!$AV$4:$AV$15,cotlook月資料!$AY$4:$AY$15,cotlook月資料!$BB$4:$BB$15,cotlook月資料!$BE$6)</c:f>
              <c:strCache>
                <c:ptCount val="85"/>
                <c:pt idx="0">
                  <c:v>2019/01</c:v>
                </c:pt>
                <c:pt idx="1">
                  <c:v>2019/02</c:v>
                </c:pt>
                <c:pt idx="2">
                  <c:v>2019/03</c:v>
                </c:pt>
                <c:pt idx="3">
                  <c:v>2019/04</c:v>
                </c:pt>
                <c:pt idx="4">
                  <c:v>2019/05</c:v>
                </c:pt>
                <c:pt idx="5">
                  <c:v>2019/06</c:v>
                </c:pt>
                <c:pt idx="6">
                  <c:v>2019/07</c:v>
                </c:pt>
                <c:pt idx="7">
                  <c:v>2019/08</c:v>
                </c:pt>
                <c:pt idx="8">
                  <c:v>2019/09</c:v>
                </c:pt>
                <c:pt idx="9">
                  <c:v>2019/10</c:v>
                </c:pt>
                <c:pt idx="10">
                  <c:v>2019/11</c:v>
                </c:pt>
                <c:pt idx="11">
                  <c:v>2019/12</c:v>
                </c:pt>
                <c:pt idx="12">
                  <c:v>2020/01</c:v>
                </c:pt>
                <c:pt idx="13">
                  <c:v>2020/02</c:v>
                </c:pt>
                <c:pt idx="14">
                  <c:v>2020/03</c:v>
                </c:pt>
                <c:pt idx="15">
                  <c:v>2020/04</c:v>
                </c:pt>
                <c:pt idx="16">
                  <c:v>2020/05</c:v>
                </c:pt>
                <c:pt idx="17">
                  <c:v>2020/06</c:v>
                </c:pt>
                <c:pt idx="18">
                  <c:v>2020/07</c:v>
                </c:pt>
                <c:pt idx="19">
                  <c:v>2020/08</c:v>
                </c:pt>
                <c:pt idx="20">
                  <c:v>2020/09</c:v>
                </c:pt>
                <c:pt idx="21">
                  <c:v>2020/10</c:v>
                </c:pt>
                <c:pt idx="22">
                  <c:v>2020/11</c:v>
                </c:pt>
                <c:pt idx="23">
                  <c:v>2020/12</c:v>
                </c:pt>
                <c:pt idx="24">
                  <c:v>2021/01</c:v>
                </c:pt>
                <c:pt idx="25">
                  <c:v>2021/02</c:v>
                </c:pt>
                <c:pt idx="26">
                  <c:v>2021/03</c:v>
                </c:pt>
                <c:pt idx="27">
                  <c:v>2021/04</c:v>
                </c:pt>
                <c:pt idx="28">
                  <c:v>2021/05</c:v>
                </c:pt>
                <c:pt idx="29">
                  <c:v>2021/06</c:v>
                </c:pt>
                <c:pt idx="30">
                  <c:v>2021/07</c:v>
                </c:pt>
                <c:pt idx="31">
                  <c:v>2021/08</c:v>
                </c:pt>
                <c:pt idx="32">
                  <c:v>2021/09</c:v>
                </c:pt>
                <c:pt idx="33">
                  <c:v>2021/10</c:v>
                </c:pt>
                <c:pt idx="34">
                  <c:v>2021/11</c:v>
                </c:pt>
                <c:pt idx="35">
                  <c:v>2021/12</c:v>
                </c:pt>
                <c:pt idx="36">
                  <c:v>2022/01</c:v>
                </c:pt>
                <c:pt idx="37">
                  <c:v>2022/02</c:v>
                </c:pt>
                <c:pt idx="38">
                  <c:v>2022/03</c:v>
                </c:pt>
                <c:pt idx="39">
                  <c:v>2022/04</c:v>
                </c:pt>
                <c:pt idx="40">
                  <c:v>2022/05</c:v>
                </c:pt>
                <c:pt idx="41">
                  <c:v>2022/06</c:v>
                </c:pt>
                <c:pt idx="42">
                  <c:v>2022/07</c:v>
                </c:pt>
                <c:pt idx="43">
                  <c:v>2022/08</c:v>
                </c:pt>
                <c:pt idx="44">
                  <c:v>2022/09</c:v>
                </c:pt>
                <c:pt idx="45">
                  <c:v>2022/10</c:v>
                </c:pt>
                <c:pt idx="46">
                  <c:v>2022/11</c:v>
                </c:pt>
                <c:pt idx="47">
                  <c:v>2022/12</c:v>
                </c:pt>
                <c:pt idx="48">
                  <c:v>2023/01</c:v>
                </c:pt>
                <c:pt idx="49">
                  <c:v>2023/02</c:v>
                </c:pt>
                <c:pt idx="50">
                  <c:v>2023/03</c:v>
                </c:pt>
                <c:pt idx="51">
                  <c:v>2023/04</c:v>
                </c:pt>
                <c:pt idx="52">
                  <c:v>2023/05</c:v>
                </c:pt>
                <c:pt idx="53">
                  <c:v>2023/06</c:v>
                </c:pt>
                <c:pt idx="54">
                  <c:v>2023/07</c:v>
                </c:pt>
                <c:pt idx="55">
                  <c:v>2023/08</c:v>
                </c:pt>
                <c:pt idx="56">
                  <c:v>2023/09</c:v>
                </c:pt>
                <c:pt idx="57">
                  <c:v>2023/10</c:v>
                </c:pt>
                <c:pt idx="58">
                  <c:v>2023/11</c:v>
                </c:pt>
                <c:pt idx="59">
                  <c:v>2023/12</c:v>
                </c:pt>
                <c:pt idx="60">
                  <c:v>2024/01</c:v>
                </c:pt>
                <c:pt idx="61">
                  <c:v>2024/02</c:v>
                </c:pt>
                <c:pt idx="62">
                  <c:v>2024/03</c:v>
                </c:pt>
                <c:pt idx="63">
                  <c:v>2024/04</c:v>
                </c:pt>
                <c:pt idx="64">
                  <c:v>2024/05</c:v>
                </c:pt>
                <c:pt idx="65">
                  <c:v>2024/06</c:v>
                </c:pt>
                <c:pt idx="66">
                  <c:v>2024/07</c:v>
                </c:pt>
                <c:pt idx="67">
                  <c:v>2024/08</c:v>
                </c:pt>
                <c:pt idx="68">
                  <c:v>2024/09</c:v>
                </c:pt>
                <c:pt idx="69">
                  <c:v>2024/10</c:v>
                </c:pt>
                <c:pt idx="70">
                  <c:v>2024/11</c:v>
                </c:pt>
                <c:pt idx="71">
                  <c:v>2024/12</c:v>
                </c:pt>
                <c:pt idx="72">
                  <c:v>2025/01</c:v>
                </c:pt>
                <c:pt idx="73">
                  <c:v>2025/02</c:v>
                </c:pt>
                <c:pt idx="74">
                  <c:v>2025/03</c:v>
                </c:pt>
                <c:pt idx="75">
                  <c:v>2025/04</c:v>
                </c:pt>
                <c:pt idx="76">
                  <c:v>2025/05</c:v>
                </c:pt>
                <c:pt idx="77">
                  <c:v>2025/06</c:v>
                </c:pt>
                <c:pt idx="78">
                  <c:v>2025/07</c:v>
                </c:pt>
                <c:pt idx="79">
                  <c:v>2025/08</c:v>
                </c:pt>
                <c:pt idx="80">
                  <c:v>2025/09</c:v>
                </c:pt>
                <c:pt idx="81">
                  <c:v>2025/10</c:v>
                </c:pt>
                <c:pt idx="82">
                  <c:v>2025/11</c:v>
                </c:pt>
                <c:pt idx="83">
                  <c:v>2025/12</c:v>
                </c:pt>
                <c:pt idx="84">
                  <c:v>2026/03</c:v>
                </c:pt>
              </c:strCache>
            </c:strRef>
          </c:cat>
          <c:val>
            <c:numRef>
              <c:f>(cotlook月資料!$AG$4:$AG$15,cotlook月資料!$AK$4:$AK$15,cotlook月資料!$AO$4:$AO$15,cotlook月資料!$AS$4:$AS$15,cotlook月資料!$AW$4:$AW$15,cotlook月資料!$AZ$4:$AZ$15,cotlook月資料!$BC$4:$BC$15,cotlook月資料!$BF$6)</c:f>
              <c:numCache>
                <c:formatCode>General</c:formatCode>
                <c:ptCount val="85"/>
                <c:pt idx="0">
                  <c:v>82.354545454545431</c:v>
                </c:pt>
                <c:pt idx="1">
                  <c:v>81.149999999999977</c:v>
                </c:pt>
                <c:pt idx="2">
                  <c:v>83.80952380952381</c:v>
                </c:pt>
                <c:pt idx="3">
                  <c:v>87.247500000000016</c:v>
                </c:pt>
                <c:pt idx="4">
                  <c:v>80.35681818181817</c:v>
                </c:pt>
                <c:pt idx="5">
                  <c:v>77.650000000000006</c:v>
                </c:pt>
                <c:pt idx="6">
                  <c:v>75.539130434782606</c:v>
                </c:pt>
                <c:pt idx="7">
                  <c:v>70.776190476190465</c:v>
                </c:pt>
                <c:pt idx="8">
                  <c:v>71.311904761904771</c:v>
                </c:pt>
                <c:pt idx="9">
                  <c:v>73.884782608695659</c:v>
                </c:pt>
                <c:pt idx="10">
                  <c:v>74.857142857142847</c:v>
                </c:pt>
                <c:pt idx="11">
                  <c:v>75.830000000000013</c:v>
                </c:pt>
                <c:pt idx="12" formatCode="0.00">
                  <c:v>79.068181818181827</c:v>
                </c:pt>
                <c:pt idx="13" formatCode="0.00">
                  <c:v>76.56750000000001</c:v>
                </c:pt>
                <c:pt idx="14" formatCode="0.00">
                  <c:v>67.686363636363637</c:v>
                </c:pt>
                <c:pt idx="15" formatCode="0.00">
                  <c:v>63.678947368421042</c:v>
                </c:pt>
                <c:pt idx="16" formatCode="0.00">
                  <c:v>65.702631578947376</c:v>
                </c:pt>
                <c:pt idx="17" formatCode="0.00">
                  <c:v>67.800000000000011</c:v>
                </c:pt>
                <c:pt idx="18" formatCode="0.00">
                  <c:v>68.523913043478274</c:v>
                </c:pt>
                <c:pt idx="19" formatCode="0.00">
                  <c:v>69.944999999999965</c:v>
                </c:pt>
                <c:pt idx="20" formatCode="0.00">
                  <c:v>70.813636363636348</c:v>
                </c:pt>
                <c:pt idx="21" formatCode="0.00">
                  <c:v>74.815909090909088</c:v>
                </c:pt>
                <c:pt idx="22" formatCode="0.00">
                  <c:v>77.721428571428589</c:v>
                </c:pt>
                <c:pt idx="23" formatCode="0.00">
                  <c:v>81.021428571428558</c:v>
                </c:pt>
                <c:pt idx="24" formatCode="0.00">
                  <c:v>87.234999999999971</c:v>
                </c:pt>
                <c:pt idx="25" formatCode="0.00">
                  <c:v>92.839473684210503</c:v>
                </c:pt>
                <c:pt idx="26" formatCode="0.00">
                  <c:v>91.452173913043467</c:v>
                </c:pt>
                <c:pt idx="27" formatCode="0.00">
                  <c:v>90.730000000000018</c:v>
                </c:pt>
                <c:pt idx="28" formatCode="0.00">
                  <c:v>90.886842105263156</c:v>
                </c:pt>
                <c:pt idx="29" formatCode="0.00">
                  <c:v>94.50454545454545</c:v>
                </c:pt>
                <c:pt idx="30" formatCode="0.00">
                  <c:v>97.699999999999989</c:v>
                </c:pt>
                <c:pt idx="31" formatCode="0.00">
                  <c:v>101.3047619047619</c:v>
                </c:pt>
                <c:pt idx="32" formatCode="0.00">
                  <c:v>103.68181818181819</c:v>
                </c:pt>
                <c:pt idx="33" formatCode="0.00">
                  <c:v>117.3833333333333</c:v>
                </c:pt>
                <c:pt idx="34" formatCode="0.00">
                  <c:v>126.54318181818185</c:v>
                </c:pt>
                <c:pt idx="35" formatCode="0.00">
                  <c:v>119.9452380952381</c:v>
                </c:pt>
                <c:pt idx="36" formatCode="0.00">
                  <c:v>132.33249999999995</c:v>
                </c:pt>
                <c:pt idx="37" formatCode="0.00">
                  <c:v>138.40500000000003</c:v>
                </c:pt>
                <c:pt idx="38" formatCode="0.00">
                  <c:v>141.12608695652176</c:v>
                </c:pt>
                <c:pt idx="39" formatCode="0.00">
                  <c:v>155.31578947368425</c:v>
                </c:pt>
                <c:pt idx="40" formatCode="0.00">
                  <c:v>163.75476190476186</c:v>
                </c:pt>
                <c:pt idx="41" formatCode="0.00">
                  <c:v>154.17000000000002</c:v>
                </c:pt>
                <c:pt idx="42" formatCode="0.00">
                  <c:v>131.02857142857141</c:v>
                </c:pt>
                <c:pt idx="43" formatCode="0.00">
                  <c:v>124.41818181818184</c:v>
                </c:pt>
                <c:pt idx="44" formatCode="0.00">
                  <c:v>117.60238095238091</c:v>
                </c:pt>
                <c:pt idx="45" formatCode="0.00">
                  <c:v>99.680952380952391</c:v>
                </c:pt>
                <c:pt idx="46" formatCode="0.00">
                  <c:v>100.94545454545454</c:v>
                </c:pt>
                <c:pt idx="47" formatCode="0.00">
                  <c:v>100.86999999999999</c:v>
                </c:pt>
                <c:pt idx="48" formatCode="0.00">
                  <c:v>100.28571428571429</c:v>
                </c:pt>
                <c:pt idx="49" formatCode="0.00">
                  <c:v>99.379999999999967</c:v>
                </c:pt>
                <c:pt idx="50" formatCode="0.00">
                  <c:v>95.430434782608685</c:v>
                </c:pt>
                <c:pt idx="51" formatCode="0.00">
                  <c:v>95.163888888888906</c:v>
                </c:pt>
                <c:pt idx="52" formatCode="0.00">
                  <c:v>94.050000000000026</c:v>
                </c:pt>
                <c:pt idx="53" formatCode="0.00">
                  <c:v>92.484090909090924</c:v>
                </c:pt>
                <c:pt idx="54" formatCode="0.00">
                  <c:v>93.180952380952405</c:v>
                </c:pt>
                <c:pt idx="55" formatCode="0.00">
                  <c:v>95.927272727272737</c:v>
                </c:pt>
                <c:pt idx="56" formatCode="0.00">
                  <c:v>97.945238095238096</c:v>
                </c:pt>
                <c:pt idx="57" formatCode="0.00">
                  <c:v>95.55</c:v>
                </c:pt>
                <c:pt idx="58" formatCode="0.00">
                  <c:v>90.459090909090932</c:v>
                </c:pt>
                <c:pt idx="59" formatCode="0.00">
                  <c:v>90.513157894736864</c:v>
                </c:pt>
                <c:pt idx="60" formatCode="0.00">
                  <c:v>92.149999999999977</c:v>
                </c:pt>
                <c:pt idx="61" formatCode="0.00">
                  <c:v>99.611904761904739</c:v>
                </c:pt>
                <c:pt idx="62" formatCode="0.00">
                  <c:v>99.735000000000014</c:v>
                </c:pt>
                <c:pt idx="63" formatCode="0.00">
                  <c:v>90.202380952380935</c:v>
                </c:pt>
                <c:pt idx="64" formatCode="0.00">
                  <c:v>86.709523809523787</c:v>
                </c:pt>
                <c:pt idx="65" formatCode="0.00">
                  <c:v>83.180000000000021</c:v>
                </c:pt>
                <c:pt idx="66" formatCode="0.00">
                  <c:v>81.321739130434764</c:v>
                </c:pt>
                <c:pt idx="67" formatCode="0.00">
                  <c:v>79.888095238095261</c:v>
                </c:pt>
                <c:pt idx="68" formatCode="0.00">
                  <c:v>82.565238095238101</c:v>
                </c:pt>
                <c:pt idx="69" formatCode="0.00">
                  <c:v>83.628260869565196</c:v>
                </c:pt>
                <c:pt idx="70" formatCode="0.00">
                  <c:v>81.523809523809518</c:v>
                </c:pt>
                <c:pt idx="71" formatCode="0.00">
                  <c:v>79.932500000000005</c:v>
                </c:pt>
                <c:pt idx="72" formatCode="0.00">
                  <c:v>78.184090909090898</c:v>
                </c:pt>
                <c:pt idx="73" formatCode="0.00">
                  <c:v>78.03</c:v>
                </c:pt>
                <c:pt idx="74" formatCode="0.00">
                  <c:v>77.735714285714295</c:v>
                </c:pt>
                <c:pt idx="75" formatCode="0.00">
                  <c:v>78.342500000000001</c:v>
                </c:pt>
                <c:pt idx="76" formatCode="0.00">
                  <c:v>78.007500000000007</c:v>
                </c:pt>
                <c:pt idx="77" formatCode="0.00">
                  <c:v>78.276190476190479</c:v>
                </c:pt>
                <c:pt idx="78" formatCode="0.00">
                  <c:v>78.810869565217402</c:v>
                </c:pt>
                <c:pt idx="79" formatCode="0.00">
                  <c:v>78.609523809523836</c:v>
                </c:pt>
                <c:pt idx="80" formatCode="0.00">
                  <c:v>77.895454545454555</c:v>
                </c:pt>
                <c:pt idx="81" formatCode="0.00">
                  <c:v>75.980434782608697</c:v>
                </c:pt>
                <c:pt idx="82" formatCode="0.00">
                  <c:v>75.157499999999999</c:v>
                </c:pt>
                <c:pt idx="83" formatCode="0.00">
                  <c:v>74.052380952380958</c:v>
                </c:pt>
                <c:pt idx="84" formatCode="0.00">
                  <c:v>74.95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BBC-4F04-A44E-4DFC52A203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4640896"/>
        <c:axId val="194833024"/>
      </c:lineChart>
      <c:catAx>
        <c:axId val="194640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spcFirstLastPara="0" vertOverflow="ellipsis" vert="horz" wrap="square" anchor="ctr" anchorCtr="1"/>
          <a:lstStyle/>
          <a:p>
            <a:pPr>
              <a:defRPr lang="zh-TW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94833024"/>
        <c:crosses val="autoZero"/>
        <c:auto val="0"/>
        <c:lblAlgn val="ctr"/>
        <c:lblOffset val="100"/>
        <c:tickLblSkip val="3"/>
        <c:noMultiLvlLbl val="0"/>
      </c:catAx>
      <c:valAx>
        <c:axId val="194833024"/>
        <c:scaling>
          <c:orientation val="minMax"/>
          <c:max val="180"/>
          <c:min val="60"/>
        </c:scaling>
        <c:delete val="0"/>
        <c:axPos val="l"/>
        <c:majorGridlines/>
        <c:minorGridlines>
          <c:spPr>
            <a:ln w="9525" cap="flat" cmpd="sng" algn="ctr">
              <a:solidFill>
                <a:schemeClr val="bg2"/>
              </a:solidFill>
              <a:prstDash val="solid"/>
              <a:round/>
            </a:ln>
          </c:spPr>
        </c:minorGridlines>
        <c:numFmt formatCode="#,##0_);\(#,##0\)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94640896"/>
        <c:crosses val="autoZero"/>
        <c:crossBetween val="midCat"/>
        <c:majorUnit val="20"/>
      </c:valAx>
      <c:spPr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ln w="9525" cap="flat" cmpd="sng" algn="ctr">
      <a:noFill/>
      <a:prstDash val="solid"/>
      <a:round/>
    </a:ln>
  </c:spPr>
  <c:txPr>
    <a:bodyPr/>
    <a:lstStyle/>
    <a:p>
      <a:pPr>
        <a:defRPr lang="zh-TW" sz="1200"/>
      </a:pPr>
      <a:endParaRPr lang="zh-TW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177241431777593E-2"/>
          <c:y val="8.0206449458835302E-2"/>
          <c:w val="0.78218027444556004"/>
          <c:h val="0.86013017029587802"/>
        </c:manualLayout>
      </c:layout>
      <c:lineChart>
        <c:grouping val="standard"/>
        <c:varyColors val="0"/>
        <c:ser>
          <c:idx val="1"/>
          <c:order val="0"/>
          <c:tx>
            <c:strRef>
              <c:f>'cotlookA日資料-年比較'!$F$3</c:f>
              <c:strCache>
                <c:ptCount val="1"/>
                <c:pt idx="0">
                  <c:v>2011</c:v>
                </c:pt>
              </c:strCache>
            </c:strRef>
          </c:tx>
          <c:spPr>
            <a:ln w="38100" cap="rnd" cmpd="sng" algn="ctr">
              <a:solidFill>
                <a:srgbClr val="BE4B48"/>
              </a:solidFill>
              <a:prstDash val="sysDash"/>
              <a:round/>
            </a:ln>
          </c:spPr>
          <c:marker>
            <c:symbol val="none"/>
          </c:marker>
          <c:cat>
            <c:numRef>
              <c:f>'cotlookA日資料-年比較'!$AS$4:$AS$369</c:f>
              <c:numCache>
                <c:formatCode>m/d/yyyy</c:formatCode>
                <c:ptCount val="366"/>
                <c:pt idx="0">
                  <c:v>46023</c:v>
                </c:pt>
                <c:pt idx="1">
                  <c:v>46024</c:v>
                </c:pt>
                <c:pt idx="2">
                  <c:v>46025</c:v>
                </c:pt>
                <c:pt idx="3">
                  <c:v>46026</c:v>
                </c:pt>
                <c:pt idx="4">
                  <c:v>46027</c:v>
                </c:pt>
                <c:pt idx="5">
                  <c:v>46028</c:v>
                </c:pt>
                <c:pt idx="6">
                  <c:v>46029</c:v>
                </c:pt>
                <c:pt idx="7">
                  <c:v>46030</c:v>
                </c:pt>
                <c:pt idx="8">
                  <c:v>46031</c:v>
                </c:pt>
                <c:pt idx="9">
                  <c:v>46032</c:v>
                </c:pt>
                <c:pt idx="10">
                  <c:v>46033</c:v>
                </c:pt>
                <c:pt idx="11">
                  <c:v>46034</c:v>
                </c:pt>
                <c:pt idx="12">
                  <c:v>46035</c:v>
                </c:pt>
                <c:pt idx="13">
                  <c:v>46036</c:v>
                </c:pt>
                <c:pt idx="14">
                  <c:v>46037</c:v>
                </c:pt>
                <c:pt idx="15">
                  <c:v>46038</c:v>
                </c:pt>
                <c:pt idx="16">
                  <c:v>46039</c:v>
                </c:pt>
                <c:pt idx="17">
                  <c:v>46040</c:v>
                </c:pt>
                <c:pt idx="18">
                  <c:v>46041</c:v>
                </c:pt>
                <c:pt idx="19">
                  <c:v>46042</c:v>
                </c:pt>
                <c:pt idx="20">
                  <c:v>46043</c:v>
                </c:pt>
                <c:pt idx="21">
                  <c:v>46044</c:v>
                </c:pt>
                <c:pt idx="22">
                  <c:v>46045</c:v>
                </c:pt>
                <c:pt idx="23">
                  <c:v>46046</c:v>
                </c:pt>
                <c:pt idx="24">
                  <c:v>46047</c:v>
                </c:pt>
                <c:pt idx="25">
                  <c:v>46048</c:v>
                </c:pt>
                <c:pt idx="26">
                  <c:v>46049</c:v>
                </c:pt>
                <c:pt idx="27">
                  <c:v>46050</c:v>
                </c:pt>
                <c:pt idx="28">
                  <c:v>46051</c:v>
                </c:pt>
                <c:pt idx="29">
                  <c:v>46052</c:v>
                </c:pt>
                <c:pt idx="30">
                  <c:v>46053</c:v>
                </c:pt>
                <c:pt idx="31">
                  <c:v>46054</c:v>
                </c:pt>
                <c:pt idx="32">
                  <c:v>46055</c:v>
                </c:pt>
                <c:pt idx="33">
                  <c:v>46056</c:v>
                </c:pt>
                <c:pt idx="34">
                  <c:v>46057</c:v>
                </c:pt>
                <c:pt idx="35">
                  <c:v>46058</c:v>
                </c:pt>
                <c:pt idx="36">
                  <c:v>46059</c:v>
                </c:pt>
                <c:pt idx="37">
                  <c:v>46060</c:v>
                </c:pt>
                <c:pt idx="38">
                  <c:v>46061</c:v>
                </c:pt>
                <c:pt idx="39">
                  <c:v>46062</c:v>
                </c:pt>
                <c:pt idx="40">
                  <c:v>46063</c:v>
                </c:pt>
                <c:pt idx="41">
                  <c:v>46064</c:v>
                </c:pt>
                <c:pt idx="42">
                  <c:v>46065</c:v>
                </c:pt>
                <c:pt idx="43">
                  <c:v>46066</c:v>
                </c:pt>
                <c:pt idx="44">
                  <c:v>46067</c:v>
                </c:pt>
                <c:pt idx="45">
                  <c:v>46068</c:v>
                </c:pt>
                <c:pt idx="46">
                  <c:v>46069</c:v>
                </c:pt>
                <c:pt idx="47">
                  <c:v>46070</c:v>
                </c:pt>
                <c:pt idx="48">
                  <c:v>46071</c:v>
                </c:pt>
                <c:pt idx="49">
                  <c:v>46072</c:v>
                </c:pt>
                <c:pt idx="50">
                  <c:v>46073</c:v>
                </c:pt>
                <c:pt idx="51">
                  <c:v>46074</c:v>
                </c:pt>
                <c:pt idx="52">
                  <c:v>46075</c:v>
                </c:pt>
                <c:pt idx="53">
                  <c:v>46076</c:v>
                </c:pt>
                <c:pt idx="54">
                  <c:v>46077</c:v>
                </c:pt>
                <c:pt idx="55">
                  <c:v>46078</c:v>
                </c:pt>
                <c:pt idx="56">
                  <c:v>46079</c:v>
                </c:pt>
                <c:pt idx="57">
                  <c:v>46080</c:v>
                </c:pt>
                <c:pt idx="58">
                  <c:v>46081</c:v>
                </c:pt>
                <c:pt idx="60">
                  <c:v>46082</c:v>
                </c:pt>
                <c:pt idx="61">
                  <c:v>46083</c:v>
                </c:pt>
                <c:pt idx="62">
                  <c:v>46084</c:v>
                </c:pt>
                <c:pt idx="63">
                  <c:v>46085</c:v>
                </c:pt>
                <c:pt idx="64">
                  <c:v>46086</c:v>
                </c:pt>
                <c:pt idx="65">
                  <c:v>46087</c:v>
                </c:pt>
                <c:pt idx="66">
                  <c:v>46088</c:v>
                </c:pt>
                <c:pt idx="67">
                  <c:v>46089</c:v>
                </c:pt>
                <c:pt idx="68">
                  <c:v>46090</c:v>
                </c:pt>
                <c:pt idx="69">
                  <c:v>46091</c:v>
                </c:pt>
                <c:pt idx="70">
                  <c:v>46092</c:v>
                </c:pt>
                <c:pt idx="71">
                  <c:v>46093</c:v>
                </c:pt>
                <c:pt idx="72">
                  <c:v>46094</c:v>
                </c:pt>
                <c:pt idx="73">
                  <c:v>46095</c:v>
                </c:pt>
                <c:pt idx="74">
                  <c:v>46096</c:v>
                </c:pt>
                <c:pt idx="75">
                  <c:v>46097</c:v>
                </c:pt>
                <c:pt idx="76">
                  <c:v>46098</c:v>
                </c:pt>
                <c:pt idx="77">
                  <c:v>46099</c:v>
                </c:pt>
                <c:pt idx="78">
                  <c:v>46100</c:v>
                </c:pt>
                <c:pt idx="79">
                  <c:v>46101</c:v>
                </c:pt>
                <c:pt idx="80">
                  <c:v>46102</c:v>
                </c:pt>
                <c:pt idx="81">
                  <c:v>46103</c:v>
                </c:pt>
                <c:pt idx="82">
                  <c:v>46104</c:v>
                </c:pt>
                <c:pt idx="83">
                  <c:v>46105</c:v>
                </c:pt>
                <c:pt idx="84">
                  <c:v>46106</c:v>
                </c:pt>
                <c:pt idx="85">
                  <c:v>46107</c:v>
                </c:pt>
                <c:pt idx="86">
                  <c:v>46108</c:v>
                </c:pt>
                <c:pt idx="87">
                  <c:v>46109</c:v>
                </c:pt>
                <c:pt idx="88">
                  <c:v>46110</c:v>
                </c:pt>
                <c:pt idx="89">
                  <c:v>46111</c:v>
                </c:pt>
                <c:pt idx="90">
                  <c:v>46112</c:v>
                </c:pt>
                <c:pt idx="91">
                  <c:v>46113</c:v>
                </c:pt>
                <c:pt idx="92">
                  <c:v>46114</c:v>
                </c:pt>
                <c:pt idx="93">
                  <c:v>46115</c:v>
                </c:pt>
                <c:pt idx="94">
                  <c:v>46116</c:v>
                </c:pt>
                <c:pt idx="95">
                  <c:v>46117</c:v>
                </c:pt>
                <c:pt idx="96">
                  <c:v>46118</c:v>
                </c:pt>
                <c:pt idx="97">
                  <c:v>46119</c:v>
                </c:pt>
                <c:pt idx="98">
                  <c:v>46120</c:v>
                </c:pt>
                <c:pt idx="99">
                  <c:v>46121</c:v>
                </c:pt>
                <c:pt idx="100">
                  <c:v>46122</c:v>
                </c:pt>
                <c:pt idx="101">
                  <c:v>46123</c:v>
                </c:pt>
                <c:pt idx="102">
                  <c:v>46124</c:v>
                </c:pt>
                <c:pt idx="103">
                  <c:v>46125</c:v>
                </c:pt>
                <c:pt idx="104">
                  <c:v>46126</c:v>
                </c:pt>
                <c:pt idx="105">
                  <c:v>46127</c:v>
                </c:pt>
                <c:pt idx="106">
                  <c:v>46128</c:v>
                </c:pt>
                <c:pt idx="107">
                  <c:v>46129</c:v>
                </c:pt>
                <c:pt idx="108">
                  <c:v>46130</c:v>
                </c:pt>
                <c:pt idx="109">
                  <c:v>46131</c:v>
                </c:pt>
                <c:pt idx="110">
                  <c:v>46132</c:v>
                </c:pt>
                <c:pt idx="111">
                  <c:v>46133</c:v>
                </c:pt>
                <c:pt idx="112">
                  <c:v>46134</c:v>
                </c:pt>
                <c:pt idx="113">
                  <c:v>46135</c:v>
                </c:pt>
                <c:pt idx="114">
                  <c:v>46136</c:v>
                </c:pt>
                <c:pt idx="115">
                  <c:v>46137</c:v>
                </c:pt>
                <c:pt idx="116">
                  <c:v>46138</c:v>
                </c:pt>
                <c:pt idx="117">
                  <c:v>46139</c:v>
                </c:pt>
                <c:pt idx="118">
                  <c:v>46140</c:v>
                </c:pt>
                <c:pt idx="119">
                  <c:v>46141</c:v>
                </c:pt>
                <c:pt idx="120">
                  <c:v>46142</c:v>
                </c:pt>
                <c:pt idx="121">
                  <c:v>46143</c:v>
                </c:pt>
                <c:pt idx="122">
                  <c:v>46144</c:v>
                </c:pt>
                <c:pt idx="123">
                  <c:v>46145</c:v>
                </c:pt>
                <c:pt idx="124">
                  <c:v>46146</c:v>
                </c:pt>
                <c:pt idx="125">
                  <c:v>46147</c:v>
                </c:pt>
                <c:pt idx="126">
                  <c:v>46148</c:v>
                </c:pt>
                <c:pt idx="127">
                  <c:v>46149</c:v>
                </c:pt>
                <c:pt idx="128">
                  <c:v>46150</c:v>
                </c:pt>
                <c:pt idx="129">
                  <c:v>46151</c:v>
                </c:pt>
                <c:pt idx="130">
                  <c:v>46152</c:v>
                </c:pt>
                <c:pt idx="131">
                  <c:v>46153</c:v>
                </c:pt>
                <c:pt idx="132">
                  <c:v>46154</c:v>
                </c:pt>
                <c:pt idx="133">
                  <c:v>46155</c:v>
                </c:pt>
                <c:pt idx="134">
                  <c:v>46156</c:v>
                </c:pt>
                <c:pt idx="135">
                  <c:v>46157</c:v>
                </c:pt>
                <c:pt idx="136">
                  <c:v>46158</c:v>
                </c:pt>
                <c:pt idx="137">
                  <c:v>46159</c:v>
                </c:pt>
                <c:pt idx="138">
                  <c:v>46160</c:v>
                </c:pt>
                <c:pt idx="139">
                  <c:v>46161</c:v>
                </c:pt>
                <c:pt idx="140">
                  <c:v>46162</c:v>
                </c:pt>
                <c:pt idx="141">
                  <c:v>46163</c:v>
                </c:pt>
                <c:pt idx="142">
                  <c:v>46164</c:v>
                </c:pt>
                <c:pt idx="143">
                  <c:v>46165</c:v>
                </c:pt>
                <c:pt idx="144">
                  <c:v>46166</c:v>
                </c:pt>
                <c:pt idx="145">
                  <c:v>46167</c:v>
                </c:pt>
                <c:pt idx="146">
                  <c:v>46168</c:v>
                </c:pt>
                <c:pt idx="147">
                  <c:v>46169</c:v>
                </c:pt>
                <c:pt idx="148">
                  <c:v>46170</c:v>
                </c:pt>
                <c:pt idx="149">
                  <c:v>46171</c:v>
                </c:pt>
                <c:pt idx="150">
                  <c:v>46172</c:v>
                </c:pt>
                <c:pt idx="151">
                  <c:v>46173</c:v>
                </c:pt>
                <c:pt idx="152">
                  <c:v>46174</c:v>
                </c:pt>
                <c:pt idx="153">
                  <c:v>46175</c:v>
                </c:pt>
                <c:pt idx="154">
                  <c:v>46176</c:v>
                </c:pt>
                <c:pt idx="155">
                  <c:v>46177</c:v>
                </c:pt>
                <c:pt idx="156">
                  <c:v>46178</c:v>
                </c:pt>
                <c:pt idx="157">
                  <c:v>46179</c:v>
                </c:pt>
                <c:pt idx="158">
                  <c:v>46180</c:v>
                </c:pt>
                <c:pt idx="159">
                  <c:v>46181</c:v>
                </c:pt>
                <c:pt idx="160">
                  <c:v>46182</c:v>
                </c:pt>
                <c:pt idx="161">
                  <c:v>46183</c:v>
                </c:pt>
                <c:pt idx="162">
                  <c:v>46184</c:v>
                </c:pt>
                <c:pt idx="163">
                  <c:v>46185</c:v>
                </c:pt>
                <c:pt idx="164">
                  <c:v>46186</c:v>
                </c:pt>
                <c:pt idx="165">
                  <c:v>46187</c:v>
                </c:pt>
                <c:pt idx="166">
                  <c:v>46188</c:v>
                </c:pt>
                <c:pt idx="167">
                  <c:v>46189</c:v>
                </c:pt>
                <c:pt idx="168">
                  <c:v>46190</c:v>
                </c:pt>
                <c:pt idx="169">
                  <c:v>46191</c:v>
                </c:pt>
                <c:pt idx="170">
                  <c:v>46192</c:v>
                </c:pt>
                <c:pt idx="171">
                  <c:v>46193</c:v>
                </c:pt>
                <c:pt idx="172">
                  <c:v>46194</c:v>
                </c:pt>
                <c:pt idx="173">
                  <c:v>46195</c:v>
                </c:pt>
                <c:pt idx="174">
                  <c:v>46196</c:v>
                </c:pt>
                <c:pt idx="175">
                  <c:v>46197</c:v>
                </c:pt>
                <c:pt idx="176">
                  <c:v>46198</c:v>
                </c:pt>
                <c:pt idx="177">
                  <c:v>46199</c:v>
                </c:pt>
                <c:pt idx="178">
                  <c:v>46200</c:v>
                </c:pt>
                <c:pt idx="179">
                  <c:v>46201</c:v>
                </c:pt>
                <c:pt idx="180">
                  <c:v>46202</c:v>
                </c:pt>
                <c:pt idx="181">
                  <c:v>46203</c:v>
                </c:pt>
                <c:pt idx="182">
                  <c:v>46204</c:v>
                </c:pt>
                <c:pt idx="183">
                  <c:v>46205</c:v>
                </c:pt>
                <c:pt idx="184">
                  <c:v>46206</c:v>
                </c:pt>
                <c:pt idx="185">
                  <c:v>46207</c:v>
                </c:pt>
                <c:pt idx="186">
                  <c:v>46208</c:v>
                </c:pt>
                <c:pt idx="187">
                  <c:v>46209</c:v>
                </c:pt>
                <c:pt idx="188">
                  <c:v>46210</c:v>
                </c:pt>
                <c:pt idx="189">
                  <c:v>46211</c:v>
                </c:pt>
                <c:pt idx="190">
                  <c:v>46212</c:v>
                </c:pt>
                <c:pt idx="191">
                  <c:v>46213</c:v>
                </c:pt>
                <c:pt idx="192">
                  <c:v>46214</c:v>
                </c:pt>
                <c:pt idx="193">
                  <c:v>46215</c:v>
                </c:pt>
                <c:pt idx="194">
                  <c:v>46216</c:v>
                </c:pt>
                <c:pt idx="195">
                  <c:v>46217</c:v>
                </c:pt>
                <c:pt idx="196">
                  <c:v>46218</c:v>
                </c:pt>
                <c:pt idx="197">
                  <c:v>46219</c:v>
                </c:pt>
                <c:pt idx="198">
                  <c:v>46220</c:v>
                </c:pt>
                <c:pt idx="199">
                  <c:v>46221</c:v>
                </c:pt>
                <c:pt idx="200">
                  <c:v>46222</c:v>
                </c:pt>
                <c:pt idx="201">
                  <c:v>46223</c:v>
                </c:pt>
                <c:pt idx="202">
                  <c:v>46224</c:v>
                </c:pt>
                <c:pt idx="203">
                  <c:v>46225</c:v>
                </c:pt>
                <c:pt idx="204">
                  <c:v>46226</c:v>
                </c:pt>
                <c:pt idx="205">
                  <c:v>46227</c:v>
                </c:pt>
                <c:pt idx="206">
                  <c:v>46228</c:v>
                </c:pt>
                <c:pt idx="207">
                  <c:v>46229</c:v>
                </c:pt>
                <c:pt idx="208">
                  <c:v>46230</c:v>
                </c:pt>
                <c:pt idx="209">
                  <c:v>46231</c:v>
                </c:pt>
                <c:pt idx="210">
                  <c:v>46232</c:v>
                </c:pt>
                <c:pt idx="211">
                  <c:v>46233</c:v>
                </c:pt>
                <c:pt idx="212">
                  <c:v>46234</c:v>
                </c:pt>
                <c:pt idx="213">
                  <c:v>46235</c:v>
                </c:pt>
                <c:pt idx="214">
                  <c:v>46236</c:v>
                </c:pt>
                <c:pt idx="215">
                  <c:v>46237</c:v>
                </c:pt>
                <c:pt idx="216">
                  <c:v>46238</c:v>
                </c:pt>
                <c:pt idx="217">
                  <c:v>46239</c:v>
                </c:pt>
                <c:pt idx="218">
                  <c:v>46240</c:v>
                </c:pt>
                <c:pt idx="219">
                  <c:v>46241</c:v>
                </c:pt>
                <c:pt idx="220">
                  <c:v>46242</c:v>
                </c:pt>
                <c:pt idx="221">
                  <c:v>46243</c:v>
                </c:pt>
                <c:pt idx="222">
                  <c:v>46244</c:v>
                </c:pt>
                <c:pt idx="223">
                  <c:v>46245</c:v>
                </c:pt>
                <c:pt idx="224">
                  <c:v>46246</c:v>
                </c:pt>
                <c:pt idx="225">
                  <c:v>46247</c:v>
                </c:pt>
                <c:pt idx="226">
                  <c:v>46248</c:v>
                </c:pt>
                <c:pt idx="227">
                  <c:v>46249</c:v>
                </c:pt>
                <c:pt idx="228">
                  <c:v>46250</c:v>
                </c:pt>
                <c:pt idx="229">
                  <c:v>46251</c:v>
                </c:pt>
                <c:pt idx="230">
                  <c:v>46252</c:v>
                </c:pt>
                <c:pt idx="231">
                  <c:v>46253</c:v>
                </c:pt>
                <c:pt idx="232">
                  <c:v>46254</c:v>
                </c:pt>
                <c:pt idx="233">
                  <c:v>46255</c:v>
                </c:pt>
                <c:pt idx="234">
                  <c:v>46256</c:v>
                </c:pt>
                <c:pt idx="235">
                  <c:v>46257</c:v>
                </c:pt>
                <c:pt idx="236">
                  <c:v>46258</c:v>
                </c:pt>
                <c:pt idx="237">
                  <c:v>46259</c:v>
                </c:pt>
                <c:pt idx="238">
                  <c:v>46260</c:v>
                </c:pt>
                <c:pt idx="239">
                  <c:v>46261</c:v>
                </c:pt>
                <c:pt idx="240">
                  <c:v>46262</c:v>
                </c:pt>
                <c:pt idx="241">
                  <c:v>46263</c:v>
                </c:pt>
                <c:pt idx="242">
                  <c:v>46264</c:v>
                </c:pt>
                <c:pt idx="243">
                  <c:v>46265</c:v>
                </c:pt>
                <c:pt idx="244">
                  <c:v>46266</c:v>
                </c:pt>
                <c:pt idx="245">
                  <c:v>46267</c:v>
                </c:pt>
                <c:pt idx="246">
                  <c:v>46268</c:v>
                </c:pt>
                <c:pt idx="247">
                  <c:v>46269</c:v>
                </c:pt>
                <c:pt idx="248">
                  <c:v>46270</c:v>
                </c:pt>
                <c:pt idx="249">
                  <c:v>46271</c:v>
                </c:pt>
                <c:pt idx="250">
                  <c:v>46272</c:v>
                </c:pt>
                <c:pt idx="251">
                  <c:v>46273</c:v>
                </c:pt>
                <c:pt idx="252">
                  <c:v>46274</c:v>
                </c:pt>
                <c:pt idx="253">
                  <c:v>46275</c:v>
                </c:pt>
                <c:pt idx="254">
                  <c:v>46276</c:v>
                </c:pt>
                <c:pt idx="255">
                  <c:v>46277</c:v>
                </c:pt>
                <c:pt idx="256">
                  <c:v>46278</c:v>
                </c:pt>
                <c:pt idx="257">
                  <c:v>46279</c:v>
                </c:pt>
                <c:pt idx="258">
                  <c:v>46280</c:v>
                </c:pt>
                <c:pt idx="259">
                  <c:v>46281</c:v>
                </c:pt>
                <c:pt idx="260">
                  <c:v>46282</c:v>
                </c:pt>
                <c:pt idx="261">
                  <c:v>46283</c:v>
                </c:pt>
                <c:pt idx="262">
                  <c:v>46284</c:v>
                </c:pt>
                <c:pt idx="263">
                  <c:v>46285</c:v>
                </c:pt>
                <c:pt idx="264">
                  <c:v>46286</c:v>
                </c:pt>
                <c:pt idx="265">
                  <c:v>46287</c:v>
                </c:pt>
                <c:pt idx="266">
                  <c:v>46288</c:v>
                </c:pt>
                <c:pt idx="267">
                  <c:v>46289</c:v>
                </c:pt>
                <c:pt idx="268">
                  <c:v>46290</c:v>
                </c:pt>
                <c:pt idx="269">
                  <c:v>46291</c:v>
                </c:pt>
                <c:pt idx="270">
                  <c:v>46292</c:v>
                </c:pt>
                <c:pt idx="271">
                  <c:v>46293</c:v>
                </c:pt>
                <c:pt idx="272">
                  <c:v>46294</c:v>
                </c:pt>
                <c:pt idx="273">
                  <c:v>46295</c:v>
                </c:pt>
                <c:pt idx="274">
                  <c:v>46296</c:v>
                </c:pt>
                <c:pt idx="275">
                  <c:v>46297</c:v>
                </c:pt>
                <c:pt idx="276">
                  <c:v>46298</c:v>
                </c:pt>
                <c:pt idx="277">
                  <c:v>46299</c:v>
                </c:pt>
                <c:pt idx="278">
                  <c:v>46300</c:v>
                </c:pt>
                <c:pt idx="279">
                  <c:v>46301</c:v>
                </c:pt>
                <c:pt idx="280">
                  <c:v>46302</c:v>
                </c:pt>
                <c:pt idx="281">
                  <c:v>46303</c:v>
                </c:pt>
                <c:pt idx="282">
                  <c:v>46304</c:v>
                </c:pt>
                <c:pt idx="283">
                  <c:v>46305</c:v>
                </c:pt>
                <c:pt idx="284">
                  <c:v>46306</c:v>
                </c:pt>
                <c:pt idx="285">
                  <c:v>46307</c:v>
                </c:pt>
                <c:pt idx="286">
                  <c:v>46308</c:v>
                </c:pt>
                <c:pt idx="287">
                  <c:v>46309</c:v>
                </c:pt>
                <c:pt idx="288">
                  <c:v>46310</c:v>
                </c:pt>
                <c:pt idx="289">
                  <c:v>46311</c:v>
                </c:pt>
                <c:pt idx="290">
                  <c:v>46312</c:v>
                </c:pt>
                <c:pt idx="291">
                  <c:v>46313</c:v>
                </c:pt>
                <c:pt idx="292">
                  <c:v>46314</c:v>
                </c:pt>
                <c:pt idx="293">
                  <c:v>46315</c:v>
                </c:pt>
                <c:pt idx="294">
                  <c:v>46316</c:v>
                </c:pt>
                <c:pt idx="295">
                  <c:v>46317</c:v>
                </c:pt>
                <c:pt idx="296">
                  <c:v>46318</c:v>
                </c:pt>
                <c:pt idx="297">
                  <c:v>46319</c:v>
                </c:pt>
                <c:pt idx="298">
                  <c:v>46320</c:v>
                </c:pt>
                <c:pt idx="299">
                  <c:v>46321</c:v>
                </c:pt>
                <c:pt idx="300">
                  <c:v>46322</c:v>
                </c:pt>
                <c:pt idx="301">
                  <c:v>46323</c:v>
                </c:pt>
                <c:pt idx="302">
                  <c:v>46324</c:v>
                </c:pt>
                <c:pt idx="303">
                  <c:v>46325</c:v>
                </c:pt>
                <c:pt idx="304">
                  <c:v>46326</c:v>
                </c:pt>
                <c:pt idx="305">
                  <c:v>46327</c:v>
                </c:pt>
                <c:pt idx="306">
                  <c:v>46328</c:v>
                </c:pt>
                <c:pt idx="307">
                  <c:v>46329</c:v>
                </c:pt>
                <c:pt idx="308">
                  <c:v>46330</c:v>
                </c:pt>
                <c:pt idx="309">
                  <c:v>46331</c:v>
                </c:pt>
                <c:pt idx="310">
                  <c:v>46332</c:v>
                </c:pt>
                <c:pt idx="311">
                  <c:v>46333</c:v>
                </c:pt>
                <c:pt idx="312">
                  <c:v>46334</c:v>
                </c:pt>
                <c:pt idx="313">
                  <c:v>46335</c:v>
                </c:pt>
                <c:pt idx="314">
                  <c:v>46336</c:v>
                </c:pt>
                <c:pt idx="315">
                  <c:v>46337</c:v>
                </c:pt>
                <c:pt idx="316">
                  <c:v>46338</c:v>
                </c:pt>
                <c:pt idx="317">
                  <c:v>46339</c:v>
                </c:pt>
                <c:pt idx="318">
                  <c:v>46340</c:v>
                </c:pt>
                <c:pt idx="319">
                  <c:v>46341</c:v>
                </c:pt>
                <c:pt idx="320">
                  <c:v>46342</c:v>
                </c:pt>
                <c:pt idx="321">
                  <c:v>46343</c:v>
                </c:pt>
                <c:pt idx="322">
                  <c:v>46344</c:v>
                </c:pt>
                <c:pt idx="323">
                  <c:v>46345</c:v>
                </c:pt>
                <c:pt idx="324">
                  <c:v>46346</c:v>
                </c:pt>
                <c:pt idx="325">
                  <c:v>46347</c:v>
                </c:pt>
                <c:pt idx="326">
                  <c:v>46348</c:v>
                </c:pt>
                <c:pt idx="327">
                  <c:v>46349</c:v>
                </c:pt>
                <c:pt idx="328">
                  <c:v>46350</c:v>
                </c:pt>
                <c:pt idx="329">
                  <c:v>46351</c:v>
                </c:pt>
                <c:pt idx="330">
                  <c:v>46352</c:v>
                </c:pt>
                <c:pt idx="331">
                  <c:v>46353</c:v>
                </c:pt>
                <c:pt idx="332">
                  <c:v>46354</c:v>
                </c:pt>
                <c:pt idx="333">
                  <c:v>46355</c:v>
                </c:pt>
                <c:pt idx="334">
                  <c:v>46356</c:v>
                </c:pt>
                <c:pt idx="335">
                  <c:v>46357</c:v>
                </c:pt>
                <c:pt idx="336">
                  <c:v>46358</c:v>
                </c:pt>
                <c:pt idx="337">
                  <c:v>46359</c:v>
                </c:pt>
                <c:pt idx="338">
                  <c:v>46360</c:v>
                </c:pt>
                <c:pt idx="339">
                  <c:v>46361</c:v>
                </c:pt>
                <c:pt idx="340">
                  <c:v>46362</c:v>
                </c:pt>
                <c:pt idx="341">
                  <c:v>46363</c:v>
                </c:pt>
                <c:pt idx="342">
                  <c:v>46364</c:v>
                </c:pt>
                <c:pt idx="343">
                  <c:v>46365</c:v>
                </c:pt>
                <c:pt idx="344">
                  <c:v>46366</c:v>
                </c:pt>
                <c:pt idx="345">
                  <c:v>46367</c:v>
                </c:pt>
                <c:pt idx="346">
                  <c:v>46368</c:v>
                </c:pt>
                <c:pt idx="347">
                  <c:v>46369</c:v>
                </c:pt>
                <c:pt idx="348">
                  <c:v>46370</c:v>
                </c:pt>
                <c:pt idx="349">
                  <c:v>46371</c:v>
                </c:pt>
                <c:pt idx="350">
                  <c:v>46372</c:v>
                </c:pt>
                <c:pt idx="351">
                  <c:v>46373</c:v>
                </c:pt>
                <c:pt idx="352">
                  <c:v>46374</c:v>
                </c:pt>
                <c:pt idx="353">
                  <c:v>46375</c:v>
                </c:pt>
                <c:pt idx="354">
                  <c:v>46376</c:v>
                </c:pt>
                <c:pt idx="355">
                  <c:v>46377</c:v>
                </c:pt>
                <c:pt idx="356">
                  <c:v>46378</c:v>
                </c:pt>
                <c:pt idx="357">
                  <c:v>46379</c:v>
                </c:pt>
                <c:pt idx="358">
                  <c:v>46380</c:v>
                </c:pt>
                <c:pt idx="359">
                  <c:v>46381</c:v>
                </c:pt>
                <c:pt idx="360">
                  <c:v>46382</c:v>
                </c:pt>
                <c:pt idx="361">
                  <c:v>46383</c:v>
                </c:pt>
                <c:pt idx="362">
                  <c:v>46384</c:v>
                </c:pt>
                <c:pt idx="363">
                  <c:v>46385</c:v>
                </c:pt>
                <c:pt idx="364">
                  <c:v>46386</c:v>
                </c:pt>
                <c:pt idx="365">
                  <c:v>46387</c:v>
                </c:pt>
              </c:numCache>
            </c:numRef>
          </c:cat>
          <c:val>
            <c:numRef>
              <c:f>'cotlookA日資料-年比較'!$F$4:$F$369</c:f>
              <c:numCache>
                <c:formatCode>General</c:formatCode>
                <c:ptCount val="366"/>
                <c:pt idx="3" formatCode="#,##0.00_ ">
                  <c:v>170.9</c:v>
                </c:pt>
                <c:pt idx="4" formatCode="#,##0.00_ ">
                  <c:v>171.9</c:v>
                </c:pt>
                <c:pt idx="5" formatCode="#,##0.00_ ">
                  <c:v>173.55</c:v>
                </c:pt>
                <c:pt idx="6" formatCode="#,##0.00_ ">
                  <c:v>170</c:v>
                </c:pt>
                <c:pt idx="9" formatCode="#,##0.00_ ">
                  <c:v>169.25</c:v>
                </c:pt>
                <c:pt idx="10" formatCode="#,##0.00_ ">
                  <c:v>172.25</c:v>
                </c:pt>
                <c:pt idx="11" formatCode="#,##0.00_ ">
                  <c:v>176.25</c:v>
                </c:pt>
                <c:pt idx="12" formatCode="#,##0.00_ ">
                  <c:v>176.8</c:v>
                </c:pt>
                <c:pt idx="13" formatCode="#,##0.00_ ">
                  <c:v>172.8</c:v>
                </c:pt>
                <c:pt idx="16" formatCode="#,##0.00_ ">
                  <c:v>170.1</c:v>
                </c:pt>
                <c:pt idx="17" formatCode="#,##0.00_ ">
                  <c:v>170.1</c:v>
                </c:pt>
                <c:pt idx="18" formatCode="#,##0.00_ ">
                  <c:v>174.1</c:v>
                </c:pt>
                <c:pt idx="19" formatCode="#,##0.00_ ">
                  <c:v>177.7</c:v>
                </c:pt>
                <c:pt idx="20" formatCode="#,##0.00_ ">
                  <c:v>181.7</c:v>
                </c:pt>
                <c:pt idx="23" formatCode="#,##0.00_ ">
                  <c:v>185.7</c:v>
                </c:pt>
                <c:pt idx="24" formatCode="#,##0.00_ ">
                  <c:v>190.7</c:v>
                </c:pt>
                <c:pt idx="25" formatCode="#,##0.00_ ">
                  <c:v>189.5</c:v>
                </c:pt>
                <c:pt idx="26" formatCode="#,##0.00_ ">
                  <c:v>194.5</c:v>
                </c:pt>
                <c:pt idx="27" formatCode="#,##0.00_ ">
                  <c:v>197.5</c:v>
                </c:pt>
                <c:pt idx="30" formatCode="#,##0.00_ ">
                  <c:v>193.25</c:v>
                </c:pt>
                <c:pt idx="31" formatCode="#,##0.00_ ">
                  <c:v>197.05</c:v>
                </c:pt>
                <c:pt idx="32" formatCode="#,##0.00_ ">
                  <c:v>201.05</c:v>
                </c:pt>
                <c:pt idx="33" formatCode="#,##0.00_ ">
                  <c:v>205.05</c:v>
                </c:pt>
                <c:pt idx="34" formatCode="#,##0.00_ ">
                  <c:v>201.55</c:v>
                </c:pt>
                <c:pt idx="37" formatCode="#,##0.00_ ">
                  <c:v>197.55</c:v>
                </c:pt>
                <c:pt idx="38" formatCode="#,##0.00_ ">
                  <c:v>203.75</c:v>
                </c:pt>
                <c:pt idx="39" formatCode="#,##0.00_ ">
                  <c:v>205.45</c:v>
                </c:pt>
                <c:pt idx="40" formatCode="#,##0.00_ ">
                  <c:v>209.75</c:v>
                </c:pt>
                <c:pt idx="41" formatCode="#,##0.00_ ">
                  <c:v>216.75</c:v>
                </c:pt>
                <c:pt idx="44" formatCode="#,##0.00_ ">
                  <c:v>217.3</c:v>
                </c:pt>
                <c:pt idx="45" formatCode="#,##0.00_ ">
                  <c:v>214.9</c:v>
                </c:pt>
                <c:pt idx="46" formatCode="#,##0.00_ ">
                  <c:v>219.5</c:v>
                </c:pt>
                <c:pt idx="47" formatCode="#,##0.00_ ">
                  <c:v>226.5</c:v>
                </c:pt>
                <c:pt idx="48" formatCode="#,##0.00_ ">
                  <c:v>233.5</c:v>
                </c:pt>
                <c:pt idx="51" formatCode="#,##0.00_ ">
                  <c:v>226.5</c:v>
                </c:pt>
                <c:pt idx="52" formatCode="#,##0.00_ ">
                  <c:v>226.5</c:v>
                </c:pt>
                <c:pt idx="53" formatCode="#,##0.00_ ">
                  <c:v>219.5</c:v>
                </c:pt>
                <c:pt idx="54" formatCode="#,##0.00_ ">
                  <c:v>215.75</c:v>
                </c:pt>
                <c:pt idx="55" formatCode="#,##0.00_ ">
                  <c:v>209.3</c:v>
                </c:pt>
                <c:pt idx="58" formatCode="#,##0.00_ ">
                  <c:v>216.3</c:v>
                </c:pt>
                <c:pt idx="60" formatCode="#,##0.00_ ">
                  <c:v>223.3</c:v>
                </c:pt>
                <c:pt idx="61" formatCode="#,##0.00_ ">
                  <c:v>225.5</c:v>
                </c:pt>
                <c:pt idx="62" formatCode="#,##0.00_ ">
                  <c:v>231.9</c:v>
                </c:pt>
                <c:pt idx="63" formatCode="#,##0.00_ ">
                  <c:v>236.25</c:v>
                </c:pt>
                <c:pt idx="66" formatCode="#,##0.00_ ">
                  <c:v>243.25</c:v>
                </c:pt>
                <c:pt idx="67" formatCode="#,##0.00_ ">
                  <c:v>243.65</c:v>
                </c:pt>
                <c:pt idx="68" formatCode="#,##0.00_ ">
                  <c:v>236.05</c:v>
                </c:pt>
                <c:pt idx="69" formatCode="#,##0.00_ ">
                  <c:v>233.25</c:v>
                </c:pt>
                <c:pt idx="70" formatCode="#,##0.00_ ">
                  <c:v>229.65</c:v>
                </c:pt>
                <c:pt idx="73" formatCode="#,##0.00_ ">
                  <c:v>233.4</c:v>
                </c:pt>
                <c:pt idx="74" formatCode="#,##0.00_ ">
                  <c:v>226.6</c:v>
                </c:pt>
                <c:pt idx="75" formatCode="#,##0.00_ ">
                  <c:v>219.6</c:v>
                </c:pt>
                <c:pt idx="76" formatCode="#,##0.00_ ">
                  <c:v>214.25</c:v>
                </c:pt>
                <c:pt idx="77" formatCode="#,##0.00_ ">
                  <c:v>221.05</c:v>
                </c:pt>
                <c:pt idx="80" formatCode="#,##0.00_ ">
                  <c:v>228.05</c:v>
                </c:pt>
                <c:pt idx="81" formatCode="#,##0.00_ ">
                  <c:v>228.15</c:v>
                </c:pt>
                <c:pt idx="82" formatCode="#,##0.00_ ">
                  <c:v>234.75</c:v>
                </c:pt>
                <c:pt idx="83" formatCode="#,##0.00_ ">
                  <c:v>230.75</c:v>
                </c:pt>
                <c:pt idx="84" formatCode="#,##0.00_ ">
                  <c:v>237.65</c:v>
                </c:pt>
                <c:pt idx="87" formatCode="#,##0.00_ ">
                  <c:v>233.45</c:v>
                </c:pt>
                <c:pt idx="88" formatCode="#,##0.00_ ">
                  <c:v>226.45</c:v>
                </c:pt>
                <c:pt idx="89" formatCode="#,##0.00_ ">
                  <c:v>223.45</c:v>
                </c:pt>
                <c:pt idx="90" formatCode="#,##0.00_ ">
                  <c:v>221.95</c:v>
                </c:pt>
                <c:pt idx="91" formatCode="#,##0.00_ ">
                  <c:v>227.75</c:v>
                </c:pt>
                <c:pt idx="94" formatCode="#,##0.00_ ">
                  <c:v>223</c:v>
                </c:pt>
                <c:pt idx="95" formatCode="#,##0.00_ ">
                  <c:v>223</c:v>
                </c:pt>
                <c:pt idx="96" formatCode="#,##0.00_ ">
                  <c:v>228</c:v>
                </c:pt>
                <c:pt idx="97" formatCode="#,##0.00_ ">
                  <c:v>234.4</c:v>
                </c:pt>
                <c:pt idx="98" formatCode="#,##0.00_ ">
                  <c:v>234.25</c:v>
                </c:pt>
                <c:pt idx="101" formatCode="#,##0.00_ ">
                  <c:v>228.55</c:v>
                </c:pt>
                <c:pt idx="102" formatCode="#,##0.00_ ">
                  <c:v>229.55</c:v>
                </c:pt>
                <c:pt idx="103" formatCode="#,##0.00_ ">
                  <c:v>224.35</c:v>
                </c:pt>
                <c:pt idx="104" formatCode="#,##0.00_ ">
                  <c:v>221.35</c:v>
                </c:pt>
                <c:pt idx="105" formatCode="#,##0.00_ ">
                  <c:v>219.45</c:v>
                </c:pt>
                <c:pt idx="108" formatCode="#,##0.00_ ">
                  <c:v>218.95</c:v>
                </c:pt>
                <c:pt idx="109" formatCode="#,##0.00_ ">
                  <c:v>218.95</c:v>
                </c:pt>
                <c:pt idx="110" formatCode="#,##0.00_ ">
                  <c:v>212.65</c:v>
                </c:pt>
                <c:pt idx="111" formatCode="#,##0.00_ ">
                  <c:v>206.35</c:v>
                </c:pt>
                <c:pt idx="116" formatCode="#,##0.00_ ">
                  <c:v>196.15</c:v>
                </c:pt>
                <c:pt idx="117" formatCode="#,##0.00_ ">
                  <c:v>179.7</c:v>
                </c:pt>
                <c:pt idx="118" formatCode="#,##0.00_ ">
                  <c:v>172.7</c:v>
                </c:pt>
                <c:pt idx="123" formatCode="#,##0.00_ ">
                  <c:v>173.1</c:v>
                </c:pt>
                <c:pt idx="124" formatCode="#,##0.00_ ">
                  <c:v>174.7</c:v>
                </c:pt>
                <c:pt idx="125" formatCode="#,##0.00_ ">
                  <c:v>168.7</c:v>
                </c:pt>
                <c:pt idx="126" formatCode="#,##0.00_ ">
                  <c:v>164.2</c:v>
                </c:pt>
                <c:pt idx="129" formatCode="#,##0.00_ ">
                  <c:v>163.5</c:v>
                </c:pt>
                <c:pt idx="130" formatCode="#,##0.00_ ">
                  <c:v>163.35</c:v>
                </c:pt>
                <c:pt idx="131" formatCode="#,##0.00_ ">
                  <c:v>166.65</c:v>
                </c:pt>
                <c:pt idx="132" formatCode="#,##0.00_ ">
                  <c:v>165.65</c:v>
                </c:pt>
                <c:pt idx="133" formatCode="#,##0.00_ ">
                  <c:v>160.55000000000001</c:v>
                </c:pt>
                <c:pt idx="136" formatCode="#,##0.00_ ">
                  <c:v>160.94999999999999</c:v>
                </c:pt>
                <c:pt idx="137" formatCode="#,##0.00_ ">
                  <c:v>163.65</c:v>
                </c:pt>
                <c:pt idx="138" formatCode="#,##0.00_ ">
                  <c:v>164.8</c:v>
                </c:pt>
                <c:pt idx="139" formatCode="#,##0.00_ ">
                  <c:v>167.55</c:v>
                </c:pt>
                <c:pt idx="140" formatCode="#,##0.00_ ">
                  <c:v>163.55000000000001</c:v>
                </c:pt>
                <c:pt idx="143" formatCode="#,##0.00_ ">
                  <c:v>163.55000000000001</c:v>
                </c:pt>
                <c:pt idx="144" formatCode="#,##0.00_ ">
                  <c:v>165.15</c:v>
                </c:pt>
                <c:pt idx="145" formatCode="#,##0.00_ ">
                  <c:v>165.55</c:v>
                </c:pt>
                <c:pt idx="146" formatCode="#,##0.00_ ">
                  <c:v>167.15</c:v>
                </c:pt>
                <c:pt idx="147" formatCode="#,##0.00_ ">
                  <c:v>163.35</c:v>
                </c:pt>
                <c:pt idx="151" formatCode="#,##0.00_ ">
                  <c:v>164.75</c:v>
                </c:pt>
                <c:pt idx="152" formatCode="#,##0.00_ ">
                  <c:v>168.95</c:v>
                </c:pt>
                <c:pt idx="153" formatCode="#,##0.00_ ">
                  <c:v>170.8</c:v>
                </c:pt>
                <c:pt idx="154" formatCode="#,##0.00_ ">
                  <c:v>173</c:v>
                </c:pt>
                <c:pt idx="157" formatCode="#,##0.00_ ">
                  <c:v>171.5</c:v>
                </c:pt>
                <c:pt idx="158" formatCode="#,##0.00_ ">
                  <c:v>167.5</c:v>
                </c:pt>
                <c:pt idx="159" formatCode="#,##0.00_ ">
                  <c:v>160.5</c:v>
                </c:pt>
                <c:pt idx="160" formatCode="#,##0.00_ ">
                  <c:v>157.9</c:v>
                </c:pt>
                <c:pt idx="161" formatCode="#,##0.00_ ">
                  <c:v>156.80000000000001</c:v>
                </c:pt>
                <c:pt idx="165" formatCode="#,##0.00_ ">
                  <c:v>155.69999999999999</c:v>
                </c:pt>
                <c:pt idx="166" formatCode="#,##0.00_ ">
                  <c:v>153.19999999999999</c:v>
                </c:pt>
                <c:pt idx="167" formatCode="#,##0.00_ ">
                  <c:v>153.80000000000001</c:v>
                </c:pt>
                <c:pt idx="168" formatCode="#,##0.00_ ">
                  <c:v>150.9</c:v>
                </c:pt>
                <c:pt idx="169" formatCode="#,##0.00_ ">
                  <c:v>152.80000000000001</c:v>
                </c:pt>
                <c:pt idx="172" formatCode="#,##0.00_ ">
                  <c:v>152.1</c:v>
                </c:pt>
                <c:pt idx="173" formatCode="#,##0.00_ ">
                  <c:v>151.6</c:v>
                </c:pt>
                <c:pt idx="174" formatCode="#,##0.00_ ">
                  <c:v>149.69999999999999</c:v>
                </c:pt>
                <c:pt idx="175" formatCode="#,##0.00_ ">
                  <c:v>150.25</c:v>
                </c:pt>
                <c:pt idx="176" formatCode="#,##0.00_ ">
                  <c:v>151.55000000000001</c:v>
                </c:pt>
                <c:pt idx="179" formatCode="#,##0.00_ ">
                  <c:v>149.5</c:v>
                </c:pt>
                <c:pt idx="180" formatCode="#,##0.00_ ">
                  <c:v>149.80000000000001</c:v>
                </c:pt>
                <c:pt idx="181" formatCode="#,##0.00_ ">
                  <c:v>148.6</c:v>
                </c:pt>
                <c:pt idx="182" formatCode="#,##0.00_ ">
                  <c:v>148.6</c:v>
                </c:pt>
                <c:pt idx="183" formatCode="#,##0.00_ ">
                  <c:v>148.6</c:v>
                </c:pt>
                <c:pt idx="186" formatCode="#,##0.00_ ">
                  <c:v>132.75</c:v>
                </c:pt>
                <c:pt idx="187" formatCode="#,##0.00_ ">
                  <c:v>131.25</c:v>
                </c:pt>
                <c:pt idx="188" formatCode="#,##0.00_ ">
                  <c:v>129.85</c:v>
                </c:pt>
                <c:pt idx="189" formatCode="#,##0.00_ ">
                  <c:v>130.05000000000001</c:v>
                </c:pt>
                <c:pt idx="193" formatCode="#,##0.00_ ">
                  <c:v>125.05</c:v>
                </c:pt>
                <c:pt idx="194" formatCode="#,##0.00_ ">
                  <c:v>120.65</c:v>
                </c:pt>
                <c:pt idx="195" formatCode="#,##0.00_ ">
                  <c:v>123.75</c:v>
                </c:pt>
                <c:pt idx="196" formatCode="#,##0.00_ ">
                  <c:v>119.95</c:v>
                </c:pt>
                <c:pt idx="199" formatCode="#,##0.00_ ">
                  <c:v>115.55</c:v>
                </c:pt>
                <c:pt idx="200" formatCode="#,##0.00_ ">
                  <c:v>113.2</c:v>
                </c:pt>
                <c:pt idx="202" formatCode="#,##0.00_ ">
                  <c:v>116.1</c:v>
                </c:pt>
                <c:pt idx="203" formatCode="#,##0.00_ ">
                  <c:v>114.45</c:v>
                </c:pt>
                <c:pt idx="206" formatCode="#,##0.00_ ">
                  <c:v>114.45</c:v>
                </c:pt>
                <c:pt idx="207" formatCode="#,##0.00_ ">
                  <c:v>112.05</c:v>
                </c:pt>
                <c:pt idx="208" formatCode="#,##0.00_ ">
                  <c:v>113.9</c:v>
                </c:pt>
                <c:pt idx="209" formatCode="#,##0.00_ ">
                  <c:v>115.3</c:v>
                </c:pt>
                <c:pt idx="210" formatCode="#,##0.00_ ">
                  <c:v>114.9</c:v>
                </c:pt>
                <c:pt idx="213" formatCode="#,##0.00_ ">
                  <c:v>113.8</c:v>
                </c:pt>
                <c:pt idx="214" formatCode="#,##0.00_ ">
                  <c:v>116</c:v>
                </c:pt>
                <c:pt idx="215" formatCode="#,##0.00_ ">
                  <c:v>116.5</c:v>
                </c:pt>
                <c:pt idx="216" formatCode="#,##0.00_ ">
                  <c:v>115</c:v>
                </c:pt>
                <c:pt idx="217" formatCode="#,##0.00_ ">
                  <c:v>115.3</c:v>
                </c:pt>
                <c:pt idx="220" formatCode="#,##0.00_ ">
                  <c:v>113</c:v>
                </c:pt>
                <c:pt idx="221" formatCode="#,##0.00_ ">
                  <c:v>109.9</c:v>
                </c:pt>
                <c:pt idx="222" formatCode="#,##0.00_ ">
                  <c:v>108.6</c:v>
                </c:pt>
                <c:pt idx="223" formatCode="#,##0.00_ ">
                  <c:v>110.2</c:v>
                </c:pt>
                <c:pt idx="224" formatCode="#,##0.00_ ">
                  <c:v>109.5</c:v>
                </c:pt>
                <c:pt idx="227" formatCode="#,##0.00_ ">
                  <c:v>112.1</c:v>
                </c:pt>
                <c:pt idx="228" formatCode="#,##0.00_ ">
                  <c:v>114.6</c:v>
                </c:pt>
                <c:pt idx="229" formatCode="#,##0.00_ ">
                  <c:v>114.5</c:v>
                </c:pt>
                <c:pt idx="230" formatCode="#,##0.00_ ">
                  <c:v>117.1</c:v>
                </c:pt>
                <c:pt idx="231" formatCode="#,##0.00_ ">
                  <c:v>116.45</c:v>
                </c:pt>
                <c:pt idx="234" formatCode="#,##0.00_ ">
                  <c:v>115.9</c:v>
                </c:pt>
                <c:pt idx="235" formatCode="#,##0.00_ ">
                  <c:v>116.05</c:v>
                </c:pt>
                <c:pt idx="236" formatCode="#,##0.00_ ">
                  <c:v>115.4</c:v>
                </c:pt>
                <c:pt idx="237" formatCode="#,##0.00_ ">
                  <c:v>115.3</c:v>
                </c:pt>
                <c:pt idx="238" formatCode="#,##0.00_ ">
                  <c:v>114.25</c:v>
                </c:pt>
                <c:pt idx="242" formatCode="#,##0.00_ ">
                  <c:v>115.1</c:v>
                </c:pt>
                <c:pt idx="243" formatCode="#,##0.00_ ">
                  <c:v>115.6</c:v>
                </c:pt>
                <c:pt idx="244" formatCode="#,##0.00_ ">
                  <c:v>115.9</c:v>
                </c:pt>
                <c:pt idx="245" formatCode="#,##0.00_ ">
                  <c:v>115.9</c:v>
                </c:pt>
                <c:pt idx="248" formatCode="#,##0.00_ ">
                  <c:v>115.7</c:v>
                </c:pt>
                <c:pt idx="249" formatCode="#,##0.00_ ">
                  <c:v>116.1</c:v>
                </c:pt>
                <c:pt idx="250" formatCode="#,##0.00_ ">
                  <c:v>116.15</c:v>
                </c:pt>
                <c:pt idx="251" formatCode="#,##0.00_ ">
                  <c:v>120.15</c:v>
                </c:pt>
                <c:pt idx="252" formatCode="#,##0.00_ ">
                  <c:v>122.75</c:v>
                </c:pt>
                <c:pt idx="256" formatCode="#,##0.00_ ">
                  <c:v>121.25</c:v>
                </c:pt>
                <c:pt idx="257" formatCode="#,##0.00_ ">
                  <c:v>122</c:v>
                </c:pt>
                <c:pt idx="258" formatCode="#,##0.00_ ">
                  <c:v>122.3</c:v>
                </c:pt>
                <c:pt idx="259" formatCode="#,##0.00_ ">
                  <c:v>120.7</c:v>
                </c:pt>
                <c:pt idx="262" formatCode="#,##0.00_ ">
                  <c:v>119.9</c:v>
                </c:pt>
                <c:pt idx="263" formatCode="#,##0.00_ ">
                  <c:v>116.5</c:v>
                </c:pt>
                <c:pt idx="264" formatCode="#,##0.00_ ">
                  <c:v>116.5</c:v>
                </c:pt>
                <c:pt idx="265" formatCode="#,##0.00_ ">
                  <c:v>114.3</c:v>
                </c:pt>
                <c:pt idx="266" formatCode="#,##0.00_ ">
                  <c:v>112.8</c:v>
                </c:pt>
                <c:pt idx="269" formatCode="#,##0.00_ ">
                  <c:v>113.45</c:v>
                </c:pt>
                <c:pt idx="270" formatCode="#,##0.00_ ">
                  <c:v>111.75</c:v>
                </c:pt>
                <c:pt idx="271" formatCode="#,##0.00_ ">
                  <c:v>112.05</c:v>
                </c:pt>
                <c:pt idx="272" formatCode="#,##0.00_ ">
                  <c:v>111.35</c:v>
                </c:pt>
                <c:pt idx="273" formatCode="#,##0.00_ ">
                  <c:v>112.65</c:v>
                </c:pt>
                <c:pt idx="276" formatCode="#,##0.00_ ">
                  <c:v>111.15</c:v>
                </c:pt>
                <c:pt idx="277" formatCode="#,##0.00_ ">
                  <c:v>110.35</c:v>
                </c:pt>
                <c:pt idx="278" formatCode="#,##0.00_ ">
                  <c:v>111.85</c:v>
                </c:pt>
                <c:pt idx="279" formatCode="#,##0.00_ ">
                  <c:v>112.2</c:v>
                </c:pt>
                <c:pt idx="280" formatCode="#,##0.00_ ">
                  <c:v>112.4</c:v>
                </c:pt>
                <c:pt idx="283" formatCode="#,##0.00_ ">
                  <c:v>111.8</c:v>
                </c:pt>
                <c:pt idx="284" formatCode="#,##0.00_ ">
                  <c:v>112.4</c:v>
                </c:pt>
                <c:pt idx="285" formatCode="#,##0.00_ ">
                  <c:v>112.45</c:v>
                </c:pt>
                <c:pt idx="286" formatCode="#,##0.00_ ">
                  <c:v>110.4</c:v>
                </c:pt>
                <c:pt idx="287" formatCode="#,##0.00_ ">
                  <c:v>111.35</c:v>
                </c:pt>
                <c:pt idx="290" formatCode="#,##0.00_ ">
                  <c:v>111.75</c:v>
                </c:pt>
                <c:pt idx="291" formatCode="#,##0.00_ ">
                  <c:v>110.15</c:v>
                </c:pt>
                <c:pt idx="292" formatCode="#,##0.00_ ">
                  <c:v>109.95</c:v>
                </c:pt>
                <c:pt idx="293" formatCode="#,##0.00_ ">
                  <c:v>109.65</c:v>
                </c:pt>
                <c:pt idx="294" formatCode="#,##0.00_ ">
                  <c:v>106.9</c:v>
                </c:pt>
                <c:pt idx="297" formatCode="#,##0.00_ ">
                  <c:v>107.05</c:v>
                </c:pt>
                <c:pt idx="298" formatCode="#,##0.00_ ">
                  <c:v>107.75</c:v>
                </c:pt>
                <c:pt idx="299" formatCode="#,##0.00_ ">
                  <c:v>108.9</c:v>
                </c:pt>
                <c:pt idx="300" formatCode="#,##0.00_ ">
                  <c:v>109.2</c:v>
                </c:pt>
                <c:pt idx="301" formatCode="#,##0.00_ ">
                  <c:v>112.6</c:v>
                </c:pt>
                <c:pt idx="304" formatCode="#,##0.00_ ">
                  <c:v>112.6</c:v>
                </c:pt>
                <c:pt idx="305" formatCode="#,##0.00_ ">
                  <c:v>111</c:v>
                </c:pt>
                <c:pt idx="306" formatCode="#,##0.00_ ">
                  <c:v>108.85</c:v>
                </c:pt>
                <c:pt idx="307" formatCode="#,##0.00_ ">
                  <c:v>108.1</c:v>
                </c:pt>
                <c:pt idx="308" formatCode="#,##0.00_ ">
                  <c:v>108.05</c:v>
                </c:pt>
                <c:pt idx="311" formatCode="#,##0.00_ ">
                  <c:v>108.45</c:v>
                </c:pt>
                <c:pt idx="312" formatCode="#,##0.00_ ">
                  <c:v>106.55</c:v>
                </c:pt>
                <c:pt idx="313" formatCode="#,##0.00_ ">
                  <c:v>106.65</c:v>
                </c:pt>
                <c:pt idx="314" formatCode="#,##0.00_ ">
                  <c:v>106.05</c:v>
                </c:pt>
                <c:pt idx="315" formatCode="#,##0.00_ ">
                  <c:v>107.4</c:v>
                </c:pt>
                <c:pt idx="318" formatCode="#,##0.00_ ">
                  <c:v>106.65</c:v>
                </c:pt>
                <c:pt idx="319" formatCode="#,##0.00_ ">
                  <c:v>105.6</c:v>
                </c:pt>
                <c:pt idx="320" formatCode="#,##0.00_ ">
                  <c:v>108.15</c:v>
                </c:pt>
                <c:pt idx="321" formatCode="#,##0.00_ ">
                  <c:v>108.15</c:v>
                </c:pt>
                <c:pt idx="322" formatCode="#,##0.00_ ">
                  <c:v>104.75</c:v>
                </c:pt>
                <c:pt idx="325" formatCode="#,##0.00_ ">
                  <c:v>102.4</c:v>
                </c:pt>
                <c:pt idx="326" formatCode="#,##0.00_ ">
                  <c:v>99.6</c:v>
                </c:pt>
                <c:pt idx="327" formatCode="#,##0.00_ ">
                  <c:v>99.95</c:v>
                </c:pt>
                <c:pt idx="328" formatCode="#,##0.00_ ">
                  <c:v>99.6</c:v>
                </c:pt>
                <c:pt idx="329" formatCode="#,##0.00_ ">
                  <c:v>99.4</c:v>
                </c:pt>
                <c:pt idx="332" formatCode="#,##0.00_ ">
                  <c:v>99</c:v>
                </c:pt>
                <c:pt idx="333" formatCode="#,##0.00_ ">
                  <c:v>98.85</c:v>
                </c:pt>
                <c:pt idx="334" formatCode="#,##0.00_ ">
                  <c:v>99.85</c:v>
                </c:pt>
                <c:pt idx="335" formatCode="#,##0.00_ ">
                  <c:v>98.15</c:v>
                </c:pt>
                <c:pt idx="336" formatCode="#,##0.00_ ">
                  <c:v>98.25</c:v>
                </c:pt>
                <c:pt idx="339" formatCode="#,##0.00_ ">
                  <c:v>98.75</c:v>
                </c:pt>
                <c:pt idx="340" formatCode="#,##0.00_ ">
                  <c:v>98.9</c:v>
                </c:pt>
                <c:pt idx="341" formatCode="#,##0.00_ ">
                  <c:v>100</c:v>
                </c:pt>
                <c:pt idx="342" formatCode="#,##0.00_ ">
                  <c:v>98.7</c:v>
                </c:pt>
                <c:pt idx="343" formatCode="#,##0.00_ ">
                  <c:v>98.3</c:v>
                </c:pt>
                <c:pt idx="346" formatCode="#,##0.00_ ">
                  <c:v>96.7</c:v>
                </c:pt>
                <c:pt idx="347" formatCode="#,##0.00_ ">
                  <c:v>93.4</c:v>
                </c:pt>
                <c:pt idx="348" formatCode="#,##0.00_ ">
                  <c:v>93.4</c:v>
                </c:pt>
                <c:pt idx="349" formatCode="#,##0.00_ ">
                  <c:v>92.1</c:v>
                </c:pt>
                <c:pt idx="350" formatCode="#,##0.00_ ">
                  <c:v>92.55</c:v>
                </c:pt>
                <c:pt idx="353" formatCode="#,##0.00_ ">
                  <c:v>92.55</c:v>
                </c:pt>
                <c:pt idx="354" formatCode="#,##0.00_ ">
                  <c:v>93.3</c:v>
                </c:pt>
                <c:pt idx="355" formatCode="#,##0.00_ ">
                  <c:v>92.75</c:v>
                </c:pt>
                <c:pt idx="356" formatCode="#,##0.00_ ">
                  <c:v>92.75</c:v>
                </c:pt>
                <c:pt idx="357" formatCode="#,##0.00_ ">
                  <c:v>92.9</c:v>
                </c:pt>
                <c:pt idx="362" formatCode="#,##0.00_ ">
                  <c:v>93.15</c:v>
                </c:pt>
                <c:pt idx="363" formatCode="#,##0.00_ ">
                  <c:v>95.65</c:v>
                </c:pt>
                <c:pt idx="364" formatCode="#,##0.00_ ">
                  <c:v>96.65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7ED-49A9-B68B-C67422D285E0}"/>
            </c:ext>
          </c:extLst>
        </c:ser>
        <c:ser>
          <c:idx val="3"/>
          <c:order val="1"/>
          <c:tx>
            <c:strRef>
              <c:f>'cotlookA日資料-年比較'!$AD$3</c:f>
              <c:strCache>
                <c:ptCount val="1"/>
                <c:pt idx="0">
                  <c:v>2019</c:v>
                </c:pt>
              </c:strCache>
            </c:strRef>
          </c:tx>
          <c:marker>
            <c:symbol val="none"/>
          </c:marker>
          <c:cat>
            <c:numRef>
              <c:f>'cotlookA日資料-年比較'!$AS$4:$AS$369</c:f>
              <c:numCache>
                <c:formatCode>m/d/yyyy</c:formatCode>
                <c:ptCount val="366"/>
                <c:pt idx="0">
                  <c:v>46023</c:v>
                </c:pt>
                <c:pt idx="1">
                  <c:v>46024</c:v>
                </c:pt>
                <c:pt idx="2">
                  <c:v>46025</c:v>
                </c:pt>
                <c:pt idx="3">
                  <c:v>46026</c:v>
                </c:pt>
                <c:pt idx="4">
                  <c:v>46027</c:v>
                </c:pt>
                <c:pt idx="5">
                  <c:v>46028</c:v>
                </c:pt>
                <c:pt idx="6">
                  <c:v>46029</c:v>
                </c:pt>
                <c:pt idx="7">
                  <c:v>46030</c:v>
                </c:pt>
                <c:pt idx="8">
                  <c:v>46031</c:v>
                </c:pt>
                <c:pt idx="9">
                  <c:v>46032</c:v>
                </c:pt>
                <c:pt idx="10">
                  <c:v>46033</c:v>
                </c:pt>
                <c:pt idx="11">
                  <c:v>46034</c:v>
                </c:pt>
                <c:pt idx="12">
                  <c:v>46035</c:v>
                </c:pt>
                <c:pt idx="13">
                  <c:v>46036</c:v>
                </c:pt>
                <c:pt idx="14">
                  <c:v>46037</c:v>
                </c:pt>
                <c:pt idx="15">
                  <c:v>46038</c:v>
                </c:pt>
                <c:pt idx="16">
                  <c:v>46039</c:v>
                </c:pt>
                <c:pt idx="17">
                  <c:v>46040</c:v>
                </c:pt>
                <c:pt idx="18">
                  <c:v>46041</c:v>
                </c:pt>
                <c:pt idx="19">
                  <c:v>46042</c:v>
                </c:pt>
                <c:pt idx="20">
                  <c:v>46043</c:v>
                </c:pt>
                <c:pt idx="21">
                  <c:v>46044</c:v>
                </c:pt>
                <c:pt idx="22">
                  <c:v>46045</c:v>
                </c:pt>
                <c:pt idx="23">
                  <c:v>46046</c:v>
                </c:pt>
                <c:pt idx="24">
                  <c:v>46047</c:v>
                </c:pt>
                <c:pt idx="25">
                  <c:v>46048</c:v>
                </c:pt>
                <c:pt idx="26">
                  <c:v>46049</c:v>
                </c:pt>
                <c:pt idx="27">
                  <c:v>46050</c:v>
                </c:pt>
                <c:pt idx="28">
                  <c:v>46051</c:v>
                </c:pt>
                <c:pt idx="29">
                  <c:v>46052</c:v>
                </c:pt>
                <c:pt idx="30">
                  <c:v>46053</c:v>
                </c:pt>
                <c:pt idx="31">
                  <c:v>46054</c:v>
                </c:pt>
                <c:pt idx="32">
                  <c:v>46055</c:v>
                </c:pt>
                <c:pt idx="33">
                  <c:v>46056</c:v>
                </c:pt>
                <c:pt idx="34">
                  <c:v>46057</c:v>
                </c:pt>
                <c:pt idx="35">
                  <c:v>46058</c:v>
                </c:pt>
                <c:pt idx="36">
                  <c:v>46059</c:v>
                </c:pt>
                <c:pt idx="37">
                  <c:v>46060</c:v>
                </c:pt>
                <c:pt idx="38">
                  <c:v>46061</c:v>
                </c:pt>
                <c:pt idx="39">
                  <c:v>46062</c:v>
                </c:pt>
                <c:pt idx="40">
                  <c:v>46063</c:v>
                </c:pt>
                <c:pt idx="41">
                  <c:v>46064</c:v>
                </c:pt>
                <c:pt idx="42">
                  <c:v>46065</c:v>
                </c:pt>
                <c:pt idx="43">
                  <c:v>46066</c:v>
                </c:pt>
                <c:pt idx="44">
                  <c:v>46067</c:v>
                </c:pt>
                <c:pt idx="45">
                  <c:v>46068</c:v>
                </c:pt>
                <c:pt idx="46">
                  <c:v>46069</c:v>
                </c:pt>
                <c:pt idx="47">
                  <c:v>46070</c:v>
                </c:pt>
                <c:pt idx="48">
                  <c:v>46071</c:v>
                </c:pt>
                <c:pt idx="49">
                  <c:v>46072</c:v>
                </c:pt>
                <c:pt idx="50">
                  <c:v>46073</c:v>
                </c:pt>
                <c:pt idx="51">
                  <c:v>46074</c:v>
                </c:pt>
                <c:pt idx="52">
                  <c:v>46075</c:v>
                </c:pt>
                <c:pt idx="53">
                  <c:v>46076</c:v>
                </c:pt>
                <c:pt idx="54">
                  <c:v>46077</c:v>
                </c:pt>
                <c:pt idx="55">
                  <c:v>46078</c:v>
                </c:pt>
                <c:pt idx="56">
                  <c:v>46079</c:v>
                </c:pt>
                <c:pt idx="57">
                  <c:v>46080</c:v>
                </c:pt>
                <c:pt idx="58">
                  <c:v>46081</c:v>
                </c:pt>
                <c:pt idx="60">
                  <c:v>46082</c:v>
                </c:pt>
                <c:pt idx="61">
                  <c:v>46083</c:v>
                </c:pt>
                <c:pt idx="62">
                  <c:v>46084</c:v>
                </c:pt>
                <c:pt idx="63">
                  <c:v>46085</c:v>
                </c:pt>
                <c:pt idx="64">
                  <c:v>46086</c:v>
                </c:pt>
                <c:pt idx="65">
                  <c:v>46087</c:v>
                </c:pt>
                <c:pt idx="66">
                  <c:v>46088</c:v>
                </c:pt>
                <c:pt idx="67">
                  <c:v>46089</c:v>
                </c:pt>
                <c:pt idx="68">
                  <c:v>46090</c:v>
                </c:pt>
                <c:pt idx="69">
                  <c:v>46091</c:v>
                </c:pt>
                <c:pt idx="70">
                  <c:v>46092</c:v>
                </c:pt>
                <c:pt idx="71">
                  <c:v>46093</c:v>
                </c:pt>
                <c:pt idx="72">
                  <c:v>46094</c:v>
                </c:pt>
                <c:pt idx="73">
                  <c:v>46095</c:v>
                </c:pt>
                <c:pt idx="74">
                  <c:v>46096</c:v>
                </c:pt>
                <c:pt idx="75">
                  <c:v>46097</c:v>
                </c:pt>
                <c:pt idx="76">
                  <c:v>46098</c:v>
                </c:pt>
                <c:pt idx="77">
                  <c:v>46099</c:v>
                </c:pt>
                <c:pt idx="78">
                  <c:v>46100</c:v>
                </c:pt>
                <c:pt idx="79">
                  <c:v>46101</c:v>
                </c:pt>
                <c:pt idx="80">
                  <c:v>46102</c:v>
                </c:pt>
                <c:pt idx="81">
                  <c:v>46103</c:v>
                </c:pt>
                <c:pt idx="82">
                  <c:v>46104</c:v>
                </c:pt>
                <c:pt idx="83">
                  <c:v>46105</c:v>
                </c:pt>
                <c:pt idx="84">
                  <c:v>46106</c:v>
                </c:pt>
                <c:pt idx="85">
                  <c:v>46107</c:v>
                </c:pt>
                <c:pt idx="86">
                  <c:v>46108</c:v>
                </c:pt>
                <c:pt idx="87">
                  <c:v>46109</c:v>
                </c:pt>
                <c:pt idx="88">
                  <c:v>46110</c:v>
                </c:pt>
                <c:pt idx="89">
                  <c:v>46111</c:v>
                </c:pt>
                <c:pt idx="90">
                  <c:v>46112</c:v>
                </c:pt>
                <c:pt idx="91">
                  <c:v>46113</c:v>
                </c:pt>
                <c:pt idx="92">
                  <c:v>46114</c:v>
                </c:pt>
                <c:pt idx="93">
                  <c:v>46115</c:v>
                </c:pt>
                <c:pt idx="94">
                  <c:v>46116</c:v>
                </c:pt>
                <c:pt idx="95">
                  <c:v>46117</c:v>
                </c:pt>
                <c:pt idx="96">
                  <c:v>46118</c:v>
                </c:pt>
                <c:pt idx="97">
                  <c:v>46119</c:v>
                </c:pt>
                <c:pt idx="98">
                  <c:v>46120</c:v>
                </c:pt>
                <c:pt idx="99">
                  <c:v>46121</c:v>
                </c:pt>
                <c:pt idx="100">
                  <c:v>46122</c:v>
                </c:pt>
                <c:pt idx="101">
                  <c:v>46123</c:v>
                </c:pt>
                <c:pt idx="102">
                  <c:v>46124</c:v>
                </c:pt>
                <c:pt idx="103">
                  <c:v>46125</c:v>
                </c:pt>
                <c:pt idx="104">
                  <c:v>46126</c:v>
                </c:pt>
                <c:pt idx="105">
                  <c:v>46127</c:v>
                </c:pt>
                <c:pt idx="106">
                  <c:v>46128</c:v>
                </c:pt>
                <c:pt idx="107">
                  <c:v>46129</c:v>
                </c:pt>
                <c:pt idx="108">
                  <c:v>46130</c:v>
                </c:pt>
                <c:pt idx="109">
                  <c:v>46131</c:v>
                </c:pt>
                <c:pt idx="110">
                  <c:v>46132</c:v>
                </c:pt>
                <c:pt idx="111">
                  <c:v>46133</c:v>
                </c:pt>
                <c:pt idx="112">
                  <c:v>46134</c:v>
                </c:pt>
                <c:pt idx="113">
                  <c:v>46135</c:v>
                </c:pt>
                <c:pt idx="114">
                  <c:v>46136</c:v>
                </c:pt>
                <c:pt idx="115">
                  <c:v>46137</c:v>
                </c:pt>
                <c:pt idx="116">
                  <c:v>46138</c:v>
                </c:pt>
                <c:pt idx="117">
                  <c:v>46139</c:v>
                </c:pt>
                <c:pt idx="118">
                  <c:v>46140</c:v>
                </c:pt>
                <c:pt idx="119">
                  <c:v>46141</c:v>
                </c:pt>
                <c:pt idx="120">
                  <c:v>46142</c:v>
                </c:pt>
                <c:pt idx="121">
                  <c:v>46143</c:v>
                </c:pt>
                <c:pt idx="122">
                  <c:v>46144</c:v>
                </c:pt>
                <c:pt idx="123">
                  <c:v>46145</c:v>
                </c:pt>
                <c:pt idx="124">
                  <c:v>46146</c:v>
                </c:pt>
                <c:pt idx="125">
                  <c:v>46147</c:v>
                </c:pt>
                <c:pt idx="126">
                  <c:v>46148</c:v>
                </c:pt>
                <c:pt idx="127">
                  <c:v>46149</c:v>
                </c:pt>
                <c:pt idx="128">
                  <c:v>46150</c:v>
                </c:pt>
                <c:pt idx="129">
                  <c:v>46151</c:v>
                </c:pt>
                <c:pt idx="130">
                  <c:v>46152</c:v>
                </c:pt>
                <c:pt idx="131">
                  <c:v>46153</c:v>
                </c:pt>
                <c:pt idx="132">
                  <c:v>46154</c:v>
                </c:pt>
                <c:pt idx="133">
                  <c:v>46155</c:v>
                </c:pt>
                <c:pt idx="134">
                  <c:v>46156</c:v>
                </c:pt>
                <c:pt idx="135">
                  <c:v>46157</c:v>
                </c:pt>
                <c:pt idx="136">
                  <c:v>46158</c:v>
                </c:pt>
                <c:pt idx="137">
                  <c:v>46159</c:v>
                </c:pt>
                <c:pt idx="138">
                  <c:v>46160</c:v>
                </c:pt>
                <c:pt idx="139">
                  <c:v>46161</c:v>
                </c:pt>
                <c:pt idx="140">
                  <c:v>46162</c:v>
                </c:pt>
                <c:pt idx="141">
                  <c:v>46163</c:v>
                </c:pt>
                <c:pt idx="142">
                  <c:v>46164</c:v>
                </c:pt>
                <c:pt idx="143">
                  <c:v>46165</c:v>
                </c:pt>
                <c:pt idx="144">
                  <c:v>46166</c:v>
                </c:pt>
                <c:pt idx="145">
                  <c:v>46167</c:v>
                </c:pt>
                <c:pt idx="146">
                  <c:v>46168</c:v>
                </c:pt>
                <c:pt idx="147">
                  <c:v>46169</c:v>
                </c:pt>
                <c:pt idx="148">
                  <c:v>46170</c:v>
                </c:pt>
                <c:pt idx="149">
                  <c:v>46171</c:v>
                </c:pt>
                <c:pt idx="150">
                  <c:v>46172</c:v>
                </c:pt>
                <c:pt idx="151">
                  <c:v>46173</c:v>
                </c:pt>
                <c:pt idx="152">
                  <c:v>46174</c:v>
                </c:pt>
                <c:pt idx="153">
                  <c:v>46175</c:v>
                </c:pt>
                <c:pt idx="154">
                  <c:v>46176</c:v>
                </c:pt>
                <c:pt idx="155">
                  <c:v>46177</c:v>
                </c:pt>
                <c:pt idx="156">
                  <c:v>46178</c:v>
                </c:pt>
                <c:pt idx="157">
                  <c:v>46179</c:v>
                </c:pt>
                <c:pt idx="158">
                  <c:v>46180</c:v>
                </c:pt>
                <c:pt idx="159">
                  <c:v>46181</c:v>
                </c:pt>
                <c:pt idx="160">
                  <c:v>46182</c:v>
                </c:pt>
                <c:pt idx="161">
                  <c:v>46183</c:v>
                </c:pt>
                <c:pt idx="162">
                  <c:v>46184</c:v>
                </c:pt>
                <c:pt idx="163">
                  <c:v>46185</c:v>
                </c:pt>
                <c:pt idx="164">
                  <c:v>46186</c:v>
                </c:pt>
                <c:pt idx="165">
                  <c:v>46187</c:v>
                </c:pt>
                <c:pt idx="166">
                  <c:v>46188</c:v>
                </c:pt>
                <c:pt idx="167">
                  <c:v>46189</c:v>
                </c:pt>
                <c:pt idx="168">
                  <c:v>46190</c:v>
                </c:pt>
                <c:pt idx="169">
                  <c:v>46191</c:v>
                </c:pt>
                <c:pt idx="170">
                  <c:v>46192</c:v>
                </c:pt>
                <c:pt idx="171">
                  <c:v>46193</c:v>
                </c:pt>
                <c:pt idx="172">
                  <c:v>46194</c:v>
                </c:pt>
                <c:pt idx="173">
                  <c:v>46195</c:v>
                </c:pt>
                <c:pt idx="174">
                  <c:v>46196</c:v>
                </c:pt>
                <c:pt idx="175">
                  <c:v>46197</c:v>
                </c:pt>
                <c:pt idx="176">
                  <c:v>46198</c:v>
                </c:pt>
                <c:pt idx="177">
                  <c:v>46199</c:v>
                </c:pt>
                <c:pt idx="178">
                  <c:v>46200</c:v>
                </c:pt>
                <c:pt idx="179">
                  <c:v>46201</c:v>
                </c:pt>
                <c:pt idx="180">
                  <c:v>46202</c:v>
                </c:pt>
                <c:pt idx="181">
                  <c:v>46203</c:v>
                </c:pt>
                <c:pt idx="182">
                  <c:v>46204</c:v>
                </c:pt>
                <c:pt idx="183">
                  <c:v>46205</c:v>
                </c:pt>
                <c:pt idx="184">
                  <c:v>46206</c:v>
                </c:pt>
                <c:pt idx="185">
                  <c:v>46207</c:v>
                </c:pt>
                <c:pt idx="186">
                  <c:v>46208</c:v>
                </c:pt>
                <c:pt idx="187">
                  <c:v>46209</c:v>
                </c:pt>
                <c:pt idx="188">
                  <c:v>46210</c:v>
                </c:pt>
                <c:pt idx="189">
                  <c:v>46211</c:v>
                </c:pt>
                <c:pt idx="190">
                  <c:v>46212</c:v>
                </c:pt>
                <c:pt idx="191">
                  <c:v>46213</c:v>
                </c:pt>
                <c:pt idx="192">
                  <c:v>46214</c:v>
                </c:pt>
                <c:pt idx="193">
                  <c:v>46215</c:v>
                </c:pt>
                <c:pt idx="194">
                  <c:v>46216</c:v>
                </c:pt>
                <c:pt idx="195">
                  <c:v>46217</c:v>
                </c:pt>
                <c:pt idx="196">
                  <c:v>46218</c:v>
                </c:pt>
                <c:pt idx="197">
                  <c:v>46219</c:v>
                </c:pt>
                <c:pt idx="198">
                  <c:v>46220</c:v>
                </c:pt>
                <c:pt idx="199">
                  <c:v>46221</c:v>
                </c:pt>
                <c:pt idx="200">
                  <c:v>46222</c:v>
                </c:pt>
                <c:pt idx="201">
                  <c:v>46223</c:v>
                </c:pt>
                <c:pt idx="202">
                  <c:v>46224</c:v>
                </c:pt>
                <c:pt idx="203">
                  <c:v>46225</c:v>
                </c:pt>
                <c:pt idx="204">
                  <c:v>46226</c:v>
                </c:pt>
                <c:pt idx="205">
                  <c:v>46227</c:v>
                </c:pt>
                <c:pt idx="206">
                  <c:v>46228</c:v>
                </c:pt>
                <c:pt idx="207">
                  <c:v>46229</c:v>
                </c:pt>
                <c:pt idx="208">
                  <c:v>46230</c:v>
                </c:pt>
                <c:pt idx="209">
                  <c:v>46231</c:v>
                </c:pt>
                <c:pt idx="210">
                  <c:v>46232</c:v>
                </c:pt>
                <c:pt idx="211">
                  <c:v>46233</c:v>
                </c:pt>
                <c:pt idx="212">
                  <c:v>46234</c:v>
                </c:pt>
                <c:pt idx="213">
                  <c:v>46235</c:v>
                </c:pt>
                <c:pt idx="214">
                  <c:v>46236</c:v>
                </c:pt>
                <c:pt idx="215">
                  <c:v>46237</c:v>
                </c:pt>
                <c:pt idx="216">
                  <c:v>46238</c:v>
                </c:pt>
                <c:pt idx="217">
                  <c:v>46239</c:v>
                </c:pt>
                <c:pt idx="218">
                  <c:v>46240</c:v>
                </c:pt>
                <c:pt idx="219">
                  <c:v>46241</c:v>
                </c:pt>
                <c:pt idx="220">
                  <c:v>46242</c:v>
                </c:pt>
                <c:pt idx="221">
                  <c:v>46243</c:v>
                </c:pt>
                <c:pt idx="222">
                  <c:v>46244</c:v>
                </c:pt>
                <c:pt idx="223">
                  <c:v>46245</c:v>
                </c:pt>
                <c:pt idx="224">
                  <c:v>46246</c:v>
                </c:pt>
                <c:pt idx="225">
                  <c:v>46247</c:v>
                </c:pt>
                <c:pt idx="226">
                  <c:v>46248</c:v>
                </c:pt>
                <c:pt idx="227">
                  <c:v>46249</c:v>
                </c:pt>
                <c:pt idx="228">
                  <c:v>46250</c:v>
                </c:pt>
                <c:pt idx="229">
                  <c:v>46251</c:v>
                </c:pt>
                <c:pt idx="230">
                  <c:v>46252</c:v>
                </c:pt>
                <c:pt idx="231">
                  <c:v>46253</c:v>
                </c:pt>
                <c:pt idx="232">
                  <c:v>46254</c:v>
                </c:pt>
                <c:pt idx="233">
                  <c:v>46255</c:v>
                </c:pt>
                <c:pt idx="234">
                  <c:v>46256</c:v>
                </c:pt>
                <c:pt idx="235">
                  <c:v>46257</c:v>
                </c:pt>
                <c:pt idx="236">
                  <c:v>46258</c:v>
                </c:pt>
                <c:pt idx="237">
                  <c:v>46259</c:v>
                </c:pt>
                <c:pt idx="238">
                  <c:v>46260</c:v>
                </c:pt>
                <c:pt idx="239">
                  <c:v>46261</c:v>
                </c:pt>
                <c:pt idx="240">
                  <c:v>46262</c:v>
                </c:pt>
                <c:pt idx="241">
                  <c:v>46263</c:v>
                </c:pt>
                <c:pt idx="242">
                  <c:v>46264</c:v>
                </c:pt>
                <c:pt idx="243">
                  <c:v>46265</c:v>
                </c:pt>
                <c:pt idx="244">
                  <c:v>46266</c:v>
                </c:pt>
                <c:pt idx="245">
                  <c:v>46267</c:v>
                </c:pt>
                <c:pt idx="246">
                  <c:v>46268</c:v>
                </c:pt>
                <c:pt idx="247">
                  <c:v>46269</c:v>
                </c:pt>
                <c:pt idx="248">
                  <c:v>46270</c:v>
                </c:pt>
                <c:pt idx="249">
                  <c:v>46271</c:v>
                </c:pt>
                <c:pt idx="250">
                  <c:v>46272</c:v>
                </c:pt>
                <c:pt idx="251">
                  <c:v>46273</c:v>
                </c:pt>
                <c:pt idx="252">
                  <c:v>46274</c:v>
                </c:pt>
                <c:pt idx="253">
                  <c:v>46275</c:v>
                </c:pt>
                <c:pt idx="254">
                  <c:v>46276</c:v>
                </c:pt>
                <c:pt idx="255">
                  <c:v>46277</c:v>
                </c:pt>
                <c:pt idx="256">
                  <c:v>46278</c:v>
                </c:pt>
                <c:pt idx="257">
                  <c:v>46279</c:v>
                </c:pt>
                <c:pt idx="258">
                  <c:v>46280</c:v>
                </c:pt>
                <c:pt idx="259">
                  <c:v>46281</c:v>
                </c:pt>
                <c:pt idx="260">
                  <c:v>46282</c:v>
                </c:pt>
                <c:pt idx="261">
                  <c:v>46283</c:v>
                </c:pt>
                <c:pt idx="262">
                  <c:v>46284</c:v>
                </c:pt>
                <c:pt idx="263">
                  <c:v>46285</c:v>
                </c:pt>
                <c:pt idx="264">
                  <c:v>46286</c:v>
                </c:pt>
                <c:pt idx="265">
                  <c:v>46287</c:v>
                </c:pt>
                <c:pt idx="266">
                  <c:v>46288</c:v>
                </c:pt>
                <c:pt idx="267">
                  <c:v>46289</c:v>
                </c:pt>
                <c:pt idx="268">
                  <c:v>46290</c:v>
                </c:pt>
                <c:pt idx="269">
                  <c:v>46291</c:v>
                </c:pt>
                <c:pt idx="270">
                  <c:v>46292</c:v>
                </c:pt>
                <c:pt idx="271">
                  <c:v>46293</c:v>
                </c:pt>
                <c:pt idx="272">
                  <c:v>46294</c:v>
                </c:pt>
                <c:pt idx="273">
                  <c:v>46295</c:v>
                </c:pt>
                <c:pt idx="274">
                  <c:v>46296</c:v>
                </c:pt>
                <c:pt idx="275">
                  <c:v>46297</c:v>
                </c:pt>
                <c:pt idx="276">
                  <c:v>46298</c:v>
                </c:pt>
                <c:pt idx="277">
                  <c:v>46299</c:v>
                </c:pt>
                <c:pt idx="278">
                  <c:v>46300</c:v>
                </c:pt>
                <c:pt idx="279">
                  <c:v>46301</c:v>
                </c:pt>
                <c:pt idx="280">
                  <c:v>46302</c:v>
                </c:pt>
                <c:pt idx="281">
                  <c:v>46303</c:v>
                </c:pt>
                <c:pt idx="282">
                  <c:v>46304</c:v>
                </c:pt>
                <c:pt idx="283">
                  <c:v>46305</c:v>
                </c:pt>
                <c:pt idx="284">
                  <c:v>46306</c:v>
                </c:pt>
                <c:pt idx="285">
                  <c:v>46307</c:v>
                </c:pt>
                <c:pt idx="286">
                  <c:v>46308</c:v>
                </c:pt>
                <c:pt idx="287">
                  <c:v>46309</c:v>
                </c:pt>
                <c:pt idx="288">
                  <c:v>46310</c:v>
                </c:pt>
                <c:pt idx="289">
                  <c:v>46311</c:v>
                </c:pt>
                <c:pt idx="290">
                  <c:v>46312</c:v>
                </c:pt>
                <c:pt idx="291">
                  <c:v>46313</c:v>
                </c:pt>
                <c:pt idx="292">
                  <c:v>46314</c:v>
                </c:pt>
                <c:pt idx="293">
                  <c:v>46315</c:v>
                </c:pt>
                <c:pt idx="294">
                  <c:v>46316</c:v>
                </c:pt>
                <c:pt idx="295">
                  <c:v>46317</c:v>
                </c:pt>
                <c:pt idx="296">
                  <c:v>46318</c:v>
                </c:pt>
                <c:pt idx="297">
                  <c:v>46319</c:v>
                </c:pt>
                <c:pt idx="298">
                  <c:v>46320</c:v>
                </c:pt>
                <c:pt idx="299">
                  <c:v>46321</c:v>
                </c:pt>
                <c:pt idx="300">
                  <c:v>46322</c:v>
                </c:pt>
                <c:pt idx="301">
                  <c:v>46323</c:v>
                </c:pt>
                <c:pt idx="302">
                  <c:v>46324</c:v>
                </c:pt>
                <c:pt idx="303">
                  <c:v>46325</c:v>
                </c:pt>
                <c:pt idx="304">
                  <c:v>46326</c:v>
                </c:pt>
                <c:pt idx="305">
                  <c:v>46327</c:v>
                </c:pt>
                <c:pt idx="306">
                  <c:v>46328</c:v>
                </c:pt>
                <c:pt idx="307">
                  <c:v>46329</c:v>
                </c:pt>
                <c:pt idx="308">
                  <c:v>46330</c:v>
                </c:pt>
                <c:pt idx="309">
                  <c:v>46331</c:v>
                </c:pt>
                <c:pt idx="310">
                  <c:v>46332</c:v>
                </c:pt>
                <c:pt idx="311">
                  <c:v>46333</c:v>
                </c:pt>
                <c:pt idx="312">
                  <c:v>46334</c:v>
                </c:pt>
                <c:pt idx="313">
                  <c:v>46335</c:v>
                </c:pt>
                <c:pt idx="314">
                  <c:v>46336</c:v>
                </c:pt>
                <c:pt idx="315">
                  <c:v>46337</c:v>
                </c:pt>
                <c:pt idx="316">
                  <c:v>46338</c:v>
                </c:pt>
                <c:pt idx="317">
                  <c:v>46339</c:v>
                </c:pt>
                <c:pt idx="318">
                  <c:v>46340</c:v>
                </c:pt>
                <c:pt idx="319">
                  <c:v>46341</c:v>
                </c:pt>
                <c:pt idx="320">
                  <c:v>46342</c:v>
                </c:pt>
                <c:pt idx="321">
                  <c:v>46343</c:v>
                </c:pt>
                <c:pt idx="322">
                  <c:v>46344</c:v>
                </c:pt>
                <c:pt idx="323">
                  <c:v>46345</c:v>
                </c:pt>
                <c:pt idx="324">
                  <c:v>46346</c:v>
                </c:pt>
                <c:pt idx="325">
                  <c:v>46347</c:v>
                </c:pt>
                <c:pt idx="326">
                  <c:v>46348</c:v>
                </c:pt>
                <c:pt idx="327">
                  <c:v>46349</c:v>
                </c:pt>
                <c:pt idx="328">
                  <c:v>46350</c:v>
                </c:pt>
                <c:pt idx="329">
                  <c:v>46351</c:v>
                </c:pt>
                <c:pt idx="330">
                  <c:v>46352</c:v>
                </c:pt>
                <c:pt idx="331">
                  <c:v>46353</c:v>
                </c:pt>
                <c:pt idx="332">
                  <c:v>46354</c:v>
                </c:pt>
                <c:pt idx="333">
                  <c:v>46355</c:v>
                </c:pt>
                <c:pt idx="334">
                  <c:v>46356</c:v>
                </c:pt>
                <c:pt idx="335">
                  <c:v>46357</c:v>
                </c:pt>
                <c:pt idx="336">
                  <c:v>46358</c:v>
                </c:pt>
                <c:pt idx="337">
                  <c:v>46359</c:v>
                </c:pt>
                <c:pt idx="338">
                  <c:v>46360</c:v>
                </c:pt>
                <c:pt idx="339">
                  <c:v>46361</c:v>
                </c:pt>
                <c:pt idx="340">
                  <c:v>46362</c:v>
                </c:pt>
                <c:pt idx="341">
                  <c:v>46363</c:v>
                </c:pt>
                <c:pt idx="342">
                  <c:v>46364</c:v>
                </c:pt>
                <c:pt idx="343">
                  <c:v>46365</c:v>
                </c:pt>
                <c:pt idx="344">
                  <c:v>46366</c:v>
                </c:pt>
                <c:pt idx="345">
                  <c:v>46367</c:v>
                </c:pt>
                <c:pt idx="346">
                  <c:v>46368</c:v>
                </c:pt>
                <c:pt idx="347">
                  <c:v>46369</c:v>
                </c:pt>
                <c:pt idx="348">
                  <c:v>46370</c:v>
                </c:pt>
                <c:pt idx="349">
                  <c:v>46371</c:v>
                </c:pt>
                <c:pt idx="350">
                  <c:v>46372</c:v>
                </c:pt>
                <c:pt idx="351">
                  <c:v>46373</c:v>
                </c:pt>
                <c:pt idx="352">
                  <c:v>46374</c:v>
                </c:pt>
                <c:pt idx="353">
                  <c:v>46375</c:v>
                </c:pt>
                <c:pt idx="354">
                  <c:v>46376</c:v>
                </c:pt>
                <c:pt idx="355">
                  <c:v>46377</c:v>
                </c:pt>
                <c:pt idx="356">
                  <c:v>46378</c:v>
                </c:pt>
                <c:pt idx="357">
                  <c:v>46379</c:v>
                </c:pt>
                <c:pt idx="358">
                  <c:v>46380</c:v>
                </c:pt>
                <c:pt idx="359">
                  <c:v>46381</c:v>
                </c:pt>
                <c:pt idx="360">
                  <c:v>46382</c:v>
                </c:pt>
                <c:pt idx="361">
                  <c:v>46383</c:v>
                </c:pt>
                <c:pt idx="362">
                  <c:v>46384</c:v>
                </c:pt>
                <c:pt idx="363">
                  <c:v>46385</c:v>
                </c:pt>
                <c:pt idx="364">
                  <c:v>46386</c:v>
                </c:pt>
                <c:pt idx="365">
                  <c:v>46387</c:v>
                </c:pt>
              </c:numCache>
            </c:numRef>
          </c:cat>
          <c:val>
            <c:numRef>
              <c:f>'cotlookA日資料-年比較'!$AD$4:$AD$369</c:f>
              <c:numCache>
                <c:formatCode>General</c:formatCode>
                <c:ptCount val="366"/>
                <c:pt idx="1">
                  <c:v>80.849999999999994</c:v>
                </c:pt>
                <c:pt idx="2">
                  <c:v>79.650000000000006</c:v>
                </c:pt>
                <c:pt idx="3">
                  <c:v>79.7</c:v>
                </c:pt>
                <c:pt idx="6">
                  <c:v>81.5</c:v>
                </c:pt>
                <c:pt idx="7">
                  <c:v>81.900000000000006</c:v>
                </c:pt>
                <c:pt idx="8">
                  <c:v>81.05</c:v>
                </c:pt>
                <c:pt idx="9">
                  <c:v>82.6</c:v>
                </c:pt>
                <c:pt idx="10">
                  <c:v>82.4</c:v>
                </c:pt>
                <c:pt idx="13">
                  <c:v>82.15</c:v>
                </c:pt>
                <c:pt idx="14">
                  <c:v>82.45</c:v>
                </c:pt>
                <c:pt idx="15">
                  <c:v>81.900000000000006</c:v>
                </c:pt>
                <c:pt idx="16">
                  <c:v>82.9</c:v>
                </c:pt>
                <c:pt idx="17">
                  <c:v>83.8</c:v>
                </c:pt>
                <c:pt idx="20">
                  <c:v>83.3</c:v>
                </c:pt>
                <c:pt idx="21">
                  <c:v>83.3</c:v>
                </c:pt>
                <c:pt idx="22">
                  <c:v>82.55</c:v>
                </c:pt>
                <c:pt idx="23">
                  <c:v>83</c:v>
                </c:pt>
                <c:pt idx="24">
                  <c:v>82.6</c:v>
                </c:pt>
                <c:pt idx="27">
                  <c:v>83.6</c:v>
                </c:pt>
                <c:pt idx="28">
                  <c:v>83.35</c:v>
                </c:pt>
                <c:pt idx="29">
                  <c:v>83.55</c:v>
                </c:pt>
                <c:pt idx="30">
                  <c:v>83.7</c:v>
                </c:pt>
                <c:pt idx="31">
                  <c:v>83.75</c:v>
                </c:pt>
                <c:pt idx="34">
                  <c:v>83</c:v>
                </c:pt>
                <c:pt idx="35">
                  <c:v>82.25</c:v>
                </c:pt>
                <c:pt idx="36">
                  <c:v>82.65</c:v>
                </c:pt>
                <c:pt idx="37">
                  <c:v>82.85</c:v>
                </c:pt>
                <c:pt idx="38">
                  <c:v>82.05</c:v>
                </c:pt>
                <c:pt idx="41">
                  <c:v>81.8</c:v>
                </c:pt>
                <c:pt idx="42">
                  <c:v>79.900000000000006</c:v>
                </c:pt>
                <c:pt idx="43">
                  <c:v>79.400000000000006</c:v>
                </c:pt>
                <c:pt idx="44">
                  <c:v>79.650000000000006</c:v>
                </c:pt>
                <c:pt idx="45">
                  <c:v>79.95</c:v>
                </c:pt>
                <c:pt idx="48">
                  <c:v>80.05</c:v>
                </c:pt>
                <c:pt idx="49">
                  <c:v>80.05</c:v>
                </c:pt>
                <c:pt idx="50">
                  <c:v>80.3</c:v>
                </c:pt>
                <c:pt idx="51">
                  <c:v>80.3</c:v>
                </c:pt>
                <c:pt idx="52">
                  <c:v>82.25</c:v>
                </c:pt>
                <c:pt idx="55">
                  <c:v>81.25</c:v>
                </c:pt>
                <c:pt idx="56">
                  <c:v>81.099999999999994</c:v>
                </c:pt>
                <c:pt idx="57">
                  <c:v>80.099999999999994</c:v>
                </c:pt>
                <c:pt idx="58">
                  <c:v>80.349999999999994</c:v>
                </c:pt>
                <c:pt idx="60">
                  <c:v>80.849999999999994</c:v>
                </c:pt>
                <c:pt idx="63">
                  <c:v>81.900000000000006</c:v>
                </c:pt>
                <c:pt idx="64">
                  <c:v>81.150000000000006</c:v>
                </c:pt>
                <c:pt idx="65">
                  <c:v>82.65</c:v>
                </c:pt>
                <c:pt idx="66">
                  <c:v>82.25</c:v>
                </c:pt>
                <c:pt idx="67">
                  <c:v>81.25</c:v>
                </c:pt>
                <c:pt idx="70">
                  <c:v>81.75</c:v>
                </c:pt>
                <c:pt idx="71">
                  <c:v>81.55</c:v>
                </c:pt>
                <c:pt idx="72">
                  <c:v>84.3</c:v>
                </c:pt>
                <c:pt idx="73">
                  <c:v>83.35</c:v>
                </c:pt>
                <c:pt idx="74">
                  <c:v>83.05</c:v>
                </c:pt>
                <c:pt idx="77">
                  <c:v>84.35</c:v>
                </c:pt>
                <c:pt idx="78">
                  <c:v>84.15</c:v>
                </c:pt>
                <c:pt idx="79">
                  <c:v>84.65</c:v>
                </c:pt>
                <c:pt idx="80">
                  <c:v>84.65</c:v>
                </c:pt>
                <c:pt idx="81">
                  <c:v>86.4</c:v>
                </c:pt>
                <c:pt idx="84">
                  <c:v>85.8</c:v>
                </c:pt>
                <c:pt idx="85">
                  <c:v>87.05</c:v>
                </c:pt>
                <c:pt idx="86">
                  <c:v>87.3</c:v>
                </c:pt>
                <c:pt idx="87">
                  <c:v>86.3</c:v>
                </c:pt>
                <c:pt idx="88">
                  <c:v>85.3</c:v>
                </c:pt>
                <c:pt idx="91">
                  <c:v>87.05</c:v>
                </c:pt>
                <c:pt idx="92">
                  <c:v>86.9</c:v>
                </c:pt>
                <c:pt idx="93">
                  <c:v>86.9</c:v>
                </c:pt>
                <c:pt idx="94">
                  <c:v>86.65</c:v>
                </c:pt>
                <c:pt idx="95">
                  <c:v>86.9</c:v>
                </c:pt>
                <c:pt idx="98">
                  <c:v>87.8</c:v>
                </c:pt>
                <c:pt idx="99">
                  <c:v>88.35</c:v>
                </c:pt>
                <c:pt idx="100">
                  <c:v>87.7</c:v>
                </c:pt>
                <c:pt idx="101">
                  <c:v>87.2</c:v>
                </c:pt>
                <c:pt idx="102">
                  <c:v>86.7</c:v>
                </c:pt>
                <c:pt idx="105">
                  <c:v>87.7</c:v>
                </c:pt>
                <c:pt idx="106">
                  <c:v>86.25</c:v>
                </c:pt>
                <c:pt idx="107">
                  <c:v>87.75</c:v>
                </c:pt>
                <c:pt idx="108">
                  <c:v>88.25</c:v>
                </c:pt>
                <c:pt idx="113">
                  <c:v>87.75</c:v>
                </c:pt>
                <c:pt idx="114">
                  <c:v>87.2</c:v>
                </c:pt>
                <c:pt idx="115">
                  <c:v>86.45</c:v>
                </c:pt>
                <c:pt idx="116">
                  <c:v>87.7</c:v>
                </c:pt>
                <c:pt idx="119">
                  <c:v>87.2</c:v>
                </c:pt>
                <c:pt idx="120">
                  <c:v>86.55</c:v>
                </c:pt>
                <c:pt idx="121">
                  <c:v>86.2</c:v>
                </c:pt>
                <c:pt idx="122">
                  <c:v>86.2</c:v>
                </c:pt>
                <c:pt idx="123">
                  <c:v>84.95</c:v>
                </c:pt>
                <c:pt idx="126">
                  <c:v>84.95</c:v>
                </c:pt>
                <c:pt idx="127">
                  <c:v>83.15</c:v>
                </c:pt>
                <c:pt idx="128">
                  <c:v>82.75</c:v>
                </c:pt>
                <c:pt idx="129">
                  <c:v>81.900000000000006</c:v>
                </c:pt>
                <c:pt idx="130">
                  <c:v>80.7</c:v>
                </c:pt>
                <c:pt idx="133">
                  <c:v>79</c:v>
                </c:pt>
                <c:pt idx="134">
                  <c:v>76</c:v>
                </c:pt>
                <c:pt idx="135">
                  <c:v>77.349999999999994</c:v>
                </c:pt>
                <c:pt idx="136">
                  <c:v>76.849999999999994</c:v>
                </c:pt>
                <c:pt idx="137">
                  <c:v>77.349999999999994</c:v>
                </c:pt>
                <c:pt idx="140">
                  <c:v>76.599999999999994</c:v>
                </c:pt>
                <c:pt idx="141">
                  <c:v>78.8</c:v>
                </c:pt>
                <c:pt idx="142">
                  <c:v>78.3</c:v>
                </c:pt>
                <c:pt idx="143">
                  <c:v>77.75</c:v>
                </c:pt>
                <c:pt idx="144">
                  <c:v>78.5</c:v>
                </c:pt>
                <c:pt idx="148">
                  <c:v>79.5</c:v>
                </c:pt>
                <c:pt idx="149">
                  <c:v>80.599999999999994</c:v>
                </c:pt>
                <c:pt idx="150">
                  <c:v>80.099999999999994</c:v>
                </c:pt>
                <c:pt idx="151">
                  <c:v>80.349999999999994</c:v>
                </c:pt>
                <c:pt idx="154">
                  <c:v>79.099999999999994</c:v>
                </c:pt>
                <c:pt idx="155">
                  <c:v>80.349999999999994</c:v>
                </c:pt>
                <c:pt idx="156">
                  <c:v>79.849999999999994</c:v>
                </c:pt>
                <c:pt idx="157">
                  <c:v>79.599999999999994</c:v>
                </c:pt>
                <c:pt idx="158">
                  <c:v>79.349999999999994</c:v>
                </c:pt>
                <c:pt idx="161">
                  <c:v>76.349999999999994</c:v>
                </c:pt>
                <c:pt idx="162">
                  <c:v>76.849999999999994</c:v>
                </c:pt>
                <c:pt idx="163">
                  <c:v>76.5</c:v>
                </c:pt>
                <c:pt idx="164">
                  <c:v>77.5</c:v>
                </c:pt>
                <c:pt idx="165">
                  <c:v>77.8</c:v>
                </c:pt>
                <c:pt idx="168">
                  <c:v>77.05</c:v>
                </c:pt>
                <c:pt idx="169">
                  <c:v>77</c:v>
                </c:pt>
                <c:pt idx="170">
                  <c:v>77.5</c:v>
                </c:pt>
                <c:pt idx="171">
                  <c:v>77.900000000000006</c:v>
                </c:pt>
                <c:pt idx="172">
                  <c:v>76.849999999999994</c:v>
                </c:pt>
                <c:pt idx="175">
                  <c:v>76.400000000000006</c:v>
                </c:pt>
                <c:pt idx="176">
                  <c:v>76.400000000000006</c:v>
                </c:pt>
                <c:pt idx="177">
                  <c:v>76.45</c:v>
                </c:pt>
                <c:pt idx="178">
                  <c:v>77.2</c:v>
                </c:pt>
                <c:pt idx="179">
                  <c:v>77</c:v>
                </c:pt>
                <c:pt idx="182">
                  <c:v>77</c:v>
                </c:pt>
                <c:pt idx="183">
                  <c:v>77.599999999999994</c:v>
                </c:pt>
                <c:pt idx="184">
                  <c:v>78.349999999999994</c:v>
                </c:pt>
                <c:pt idx="185">
                  <c:v>78.349999999999994</c:v>
                </c:pt>
                <c:pt idx="186">
                  <c:v>78.349999999999994</c:v>
                </c:pt>
                <c:pt idx="189">
                  <c:v>77.849999999999994</c:v>
                </c:pt>
                <c:pt idx="190">
                  <c:v>76.650000000000006</c:v>
                </c:pt>
                <c:pt idx="191">
                  <c:v>74.3</c:v>
                </c:pt>
                <c:pt idx="192">
                  <c:v>74.8</c:v>
                </c:pt>
                <c:pt idx="193">
                  <c:v>74.05</c:v>
                </c:pt>
                <c:pt idx="196">
                  <c:v>73.650000000000006</c:v>
                </c:pt>
                <c:pt idx="197">
                  <c:v>74.95</c:v>
                </c:pt>
                <c:pt idx="198">
                  <c:v>74.2</c:v>
                </c:pt>
                <c:pt idx="199">
                  <c:v>73.7</c:v>
                </c:pt>
                <c:pt idx="200">
                  <c:v>72.95</c:v>
                </c:pt>
                <c:pt idx="203">
                  <c:v>74.2</c:v>
                </c:pt>
                <c:pt idx="204">
                  <c:v>74.45</c:v>
                </c:pt>
                <c:pt idx="205">
                  <c:v>74.900000000000006</c:v>
                </c:pt>
                <c:pt idx="206">
                  <c:v>75.400000000000006</c:v>
                </c:pt>
                <c:pt idx="207">
                  <c:v>75.400000000000006</c:v>
                </c:pt>
                <c:pt idx="210">
                  <c:v>75.849999999999994</c:v>
                </c:pt>
                <c:pt idx="211">
                  <c:v>75.599999999999994</c:v>
                </c:pt>
                <c:pt idx="212">
                  <c:v>74.849999999999994</c:v>
                </c:pt>
                <c:pt idx="213">
                  <c:v>73.400000000000006</c:v>
                </c:pt>
                <c:pt idx="214">
                  <c:v>74.8</c:v>
                </c:pt>
                <c:pt idx="217">
                  <c:v>70.900000000000006</c:v>
                </c:pt>
                <c:pt idx="218">
                  <c:v>70</c:v>
                </c:pt>
                <c:pt idx="219">
                  <c:v>70.3</c:v>
                </c:pt>
                <c:pt idx="220">
                  <c:v>70.3</c:v>
                </c:pt>
                <c:pt idx="221">
                  <c:v>71</c:v>
                </c:pt>
                <c:pt idx="224">
                  <c:v>70.349999999999994</c:v>
                </c:pt>
                <c:pt idx="225">
                  <c:v>69.599999999999994</c:v>
                </c:pt>
                <c:pt idx="226">
                  <c:v>70.900000000000006</c:v>
                </c:pt>
                <c:pt idx="227">
                  <c:v>70.900000000000006</c:v>
                </c:pt>
                <c:pt idx="228">
                  <c:v>70.900000000000006</c:v>
                </c:pt>
                <c:pt idx="231">
                  <c:v>71.400000000000006</c:v>
                </c:pt>
                <c:pt idx="232">
                  <c:v>70.5</c:v>
                </c:pt>
                <c:pt idx="233">
                  <c:v>70.5</c:v>
                </c:pt>
                <c:pt idx="234">
                  <c:v>71.2</c:v>
                </c:pt>
                <c:pt idx="235">
                  <c:v>70.3</c:v>
                </c:pt>
                <c:pt idx="239">
                  <c:v>69.3</c:v>
                </c:pt>
                <c:pt idx="240">
                  <c:v>69.3</c:v>
                </c:pt>
                <c:pt idx="241">
                  <c:v>70.099999999999994</c:v>
                </c:pt>
                <c:pt idx="242">
                  <c:v>70.349999999999994</c:v>
                </c:pt>
                <c:pt idx="245">
                  <c:v>70.150000000000006</c:v>
                </c:pt>
                <c:pt idx="246">
                  <c:v>70.150000000000006</c:v>
                </c:pt>
                <c:pt idx="247">
                  <c:v>69.2</c:v>
                </c:pt>
                <c:pt idx="248">
                  <c:v>69.650000000000006</c:v>
                </c:pt>
                <c:pt idx="249">
                  <c:v>70.650000000000006</c:v>
                </c:pt>
                <c:pt idx="252">
                  <c:v>70.150000000000006</c:v>
                </c:pt>
                <c:pt idx="253">
                  <c:v>70.599999999999994</c:v>
                </c:pt>
                <c:pt idx="254">
                  <c:v>70.900000000000006</c:v>
                </c:pt>
                <c:pt idx="255">
                  <c:v>70.900000000000006</c:v>
                </c:pt>
                <c:pt idx="256">
                  <c:v>73.55</c:v>
                </c:pt>
                <c:pt idx="259">
                  <c:v>73.650000000000006</c:v>
                </c:pt>
                <c:pt idx="260">
                  <c:v>73.7</c:v>
                </c:pt>
                <c:pt idx="261">
                  <c:v>72.400000000000006</c:v>
                </c:pt>
                <c:pt idx="262">
                  <c:v>71.5</c:v>
                </c:pt>
                <c:pt idx="263">
                  <c:v>71.25</c:v>
                </c:pt>
                <c:pt idx="266">
                  <c:v>71.45</c:v>
                </c:pt>
                <c:pt idx="267">
                  <c:v>71.95</c:v>
                </c:pt>
                <c:pt idx="268">
                  <c:v>71.400000000000006</c:v>
                </c:pt>
                <c:pt idx="269">
                  <c:v>71.400000000000006</c:v>
                </c:pt>
                <c:pt idx="270">
                  <c:v>71.150000000000006</c:v>
                </c:pt>
                <c:pt idx="273">
                  <c:v>71.8</c:v>
                </c:pt>
                <c:pt idx="274">
                  <c:v>71.7</c:v>
                </c:pt>
                <c:pt idx="275">
                  <c:v>71.7</c:v>
                </c:pt>
                <c:pt idx="276">
                  <c:v>71.95</c:v>
                </c:pt>
                <c:pt idx="277">
                  <c:v>72.25</c:v>
                </c:pt>
                <c:pt idx="280">
                  <c:v>72.25</c:v>
                </c:pt>
                <c:pt idx="281">
                  <c:v>72.25</c:v>
                </c:pt>
                <c:pt idx="282">
                  <c:v>71.75</c:v>
                </c:pt>
                <c:pt idx="283">
                  <c:v>72.5</c:v>
                </c:pt>
                <c:pt idx="284">
                  <c:v>71.75</c:v>
                </c:pt>
                <c:pt idx="287">
                  <c:v>74.25</c:v>
                </c:pt>
                <c:pt idx="288">
                  <c:v>72.8</c:v>
                </c:pt>
                <c:pt idx="289">
                  <c:v>74</c:v>
                </c:pt>
                <c:pt idx="290">
                  <c:v>75</c:v>
                </c:pt>
                <c:pt idx="291">
                  <c:v>75.45</c:v>
                </c:pt>
                <c:pt idx="294">
                  <c:v>75.7</c:v>
                </c:pt>
                <c:pt idx="295">
                  <c:v>75.2</c:v>
                </c:pt>
                <c:pt idx="296">
                  <c:v>75.2</c:v>
                </c:pt>
                <c:pt idx="297">
                  <c:v>75.5</c:v>
                </c:pt>
                <c:pt idx="298">
                  <c:v>75.25</c:v>
                </c:pt>
                <c:pt idx="301">
                  <c:v>75.5</c:v>
                </c:pt>
                <c:pt idx="302">
                  <c:v>75.5</c:v>
                </c:pt>
                <c:pt idx="303">
                  <c:v>75.45</c:v>
                </c:pt>
                <c:pt idx="304">
                  <c:v>76.45</c:v>
                </c:pt>
                <c:pt idx="305">
                  <c:v>75.25</c:v>
                </c:pt>
                <c:pt idx="308">
                  <c:v>75.05</c:v>
                </c:pt>
                <c:pt idx="309">
                  <c:v>74.7</c:v>
                </c:pt>
                <c:pt idx="310">
                  <c:v>74.95</c:v>
                </c:pt>
                <c:pt idx="311">
                  <c:v>74.7</c:v>
                </c:pt>
                <c:pt idx="312">
                  <c:v>75.400000000000006</c:v>
                </c:pt>
                <c:pt idx="315">
                  <c:v>75.95</c:v>
                </c:pt>
                <c:pt idx="316">
                  <c:v>75</c:v>
                </c:pt>
                <c:pt idx="317">
                  <c:v>75.400000000000006</c:v>
                </c:pt>
                <c:pt idx="318">
                  <c:v>74.900000000000006</c:v>
                </c:pt>
                <c:pt idx="319">
                  <c:v>74.900000000000006</c:v>
                </c:pt>
                <c:pt idx="322">
                  <c:v>75.5</c:v>
                </c:pt>
                <c:pt idx="323">
                  <c:v>75</c:v>
                </c:pt>
                <c:pt idx="324">
                  <c:v>74.400000000000006</c:v>
                </c:pt>
                <c:pt idx="325">
                  <c:v>73.400000000000006</c:v>
                </c:pt>
                <c:pt idx="326">
                  <c:v>73.25</c:v>
                </c:pt>
                <c:pt idx="329">
                  <c:v>74.099999999999994</c:v>
                </c:pt>
                <c:pt idx="330">
                  <c:v>74.95</c:v>
                </c:pt>
                <c:pt idx="331">
                  <c:v>75.099999999999994</c:v>
                </c:pt>
                <c:pt idx="332">
                  <c:v>75.099999999999994</c:v>
                </c:pt>
                <c:pt idx="333">
                  <c:v>75</c:v>
                </c:pt>
                <c:pt idx="336">
                  <c:v>74.55</c:v>
                </c:pt>
                <c:pt idx="337">
                  <c:v>74.150000000000006</c:v>
                </c:pt>
                <c:pt idx="338">
                  <c:v>73.5</c:v>
                </c:pt>
                <c:pt idx="339">
                  <c:v>74.150000000000006</c:v>
                </c:pt>
                <c:pt idx="340">
                  <c:v>73.900000000000006</c:v>
                </c:pt>
                <c:pt idx="343">
                  <c:v>75.349999999999994</c:v>
                </c:pt>
                <c:pt idx="344">
                  <c:v>74.849999999999994</c:v>
                </c:pt>
                <c:pt idx="345">
                  <c:v>75.349999999999994</c:v>
                </c:pt>
                <c:pt idx="346">
                  <c:v>75.349999999999994</c:v>
                </c:pt>
                <c:pt idx="347">
                  <c:v>76.400000000000006</c:v>
                </c:pt>
                <c:pt idx="350">
                  <c:v>75.95</c:v>
                </c:pt>
                <c:pt idx="351">
                  <c:v>76.2</c:v>
                </c:pt>
                <c:pt idx="352">
                  <c:v>75.7</c:v>
                </c:pt>
                <c:pt idx="353">
                  <c:v>75.900000000000006</c:v>
                </c:pt>
                <c:pt idx="354">
                  <c:v>76.650000000000006</c:v>
                </c:pt>
                <c:pt idx="357">
                  <c:v>77.150000000000006</c:v>
                </c:pt>
                <c:pt idx="358">
                  <c:v>77.650000000000006</c:v>
                </c:pt>
                <c:pt idx="361">
                  <c:v>77.650000000000006</c:v>
                </c:pt>
                <c:pt idx="364">
                  <c:v>77.849999999999994</c:v>
                </c:pt>
                <c:pt idx="365">
                  <c:v>78.349999999999994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7ED-49A9-B68B-C67422D285E0}"/>
            </c:ext>
          </c:extLst>
        </c:ser>
        <c:ser>
          <c:idx val="5"/>
          <c:order val="2"/>
          <c:tx>
            <c:strRef>
              <c:f>'cotlookA日資料-年比較'!$AG$3</c:f>
              <c:strCache>
                <c:ptCount val="1"/>
                <c:pt idx="0">
                  <c:v>2020</c:v>
                </c:pt>
              </c:strCache>
            </c:strRef>
          </c:tx>
          <c:marker>
            <c:symbol val="none"/>
          </c:marker>
          <c:cat>
            <c:numRef>
              <c:f>'cotlookA日資料-年比較'!$AS$4:$AS$369</c:f>
              <c:numCache>
                <c:formatCode>m/d/yyyy</c:formatCode>
                <c:ptCount val="366"/>
                <c:pt idx="0">
                  <c:v>46023</c:v>
                </c:pt>
                <c:pt idx="1">
                  <c:v>46024</c:v>
                </c:pt>
                <c:pt idx="2">
                  <c:v>46025</c:v>
                </c:pt>
                <c:pt idx="3">
                  <c:v>46026</c:v>
                </c:pt>
                <c:pt idx="4">
                  <c:v>46027</c:v>
                </c:pt>
                <c:pt idx="5">
                  <c:v>46028</c:v>
                </c:pt>
                <c:pt idx="6">
                  <c:v>46029</c:v>
                </c:pt>
                <c:pt idx="7">
                  <c:v>46030</c:v>
                </c:pt>
                <c:pt idx="8">
                  <c:v>46031</c:v>
                </c:pt>
                <c:pt idx="9">
                  <c:v>46032</c:v>
                </c:pt>
                <c:pt idx="10">
                  <c:v>46033</c:v>
                </c:pt>
                <c:pt idx="11">
                  <c:v>46034</c:v>
                </c:pt>
                <c:pt idx="12">
                  <c:v>46035</c:v>
                </c:pt>
                <c:pt idx="13">
                  <c:v>46036</c:v>
                </c:pt>
                <c:pt idx="14">
                  <c:v>46037</c:v>
                </c:pt>
                <c:pt idx="15">
                  <c:v>46038</c:v>
                </c:pt>
                <c:pt idx="16">
                  <c:v>46039</c:v>
                </c:pt>
                <c:pt idx="17">
                  <c:v>46040</c:v>
                </c:pt>
                <c:pt idx="18">
                  <c:v>46041</c:v>
                </c:pt>
                <c:pt idx="19">
                  <c:v>46042</c:v>
                </c:pt>
                <c:pt idx="20">
                  <c:v>46043</c:v>
                </c:pt>
                <c:pt idx="21">
                  <c:v>46044</c:v>
                </c:pt>
                <c:pt idx="22">
                  <c:v>46045</c:v>
                </c:pt>
                <c:pt idx="23">
                  <c:v>46046</c:v>
                </c:pt>
                <c:pt idx="24">
                  <c:v>46047</c:v>
                </c:pt>
                <c:pt idx="25">
                  <c:v>46048</c:v>
                </c:pt>
                <c:pt idx="26">
                  <c:v>46049</c:v>
                </c:pt>
                <c:pt idx="27">
                  <c:v>46050</c:v>
                </c:pt>
                <c:pt idx="28">
                  <c:v>46051</c:v>
                </c:pt>
                <c:pt idx="29">
                  <c:v>46052</c:v>
                </c:pt>
                <c:pt idx="30">
                  <c:v>46053</c:v>
                </c:pt>
                <c:pt idx="31">
                  <c:v>46054</c:v>
                </c:pt>
                <c:pt idx="32">
                  <c:v>46055</c:v>
                </c:pt>
                <c:pt idx="33">
                  <c:v>46056</c:v>
                </c:pt>
                <c:pt idx="34">
                  <c:v>46057</c:v>
                </c:pt>
                <c:pt idx="35">
                  <c:v>46058</c:v>
                </c:pt>
                <c:pt idx="36">
                  <c:v>46059</c:v>
                </c:pt>
                <c:pt idx="37">
                  <c:v>46060</c:v>
                </c:pt>
                <c:pt idx="38">
                  <c:v>46061</c:v>
                </c:pt>
                <c:pt idx="39">
                  <c:v>46062</c:v>
                </c:pt>
                <c:pt idx="40">
                  <c:v>46063</c:v>
                </c:pt>
                <c:pt idx="41">
                  <c:v>46064</c:v>
                </c:pt>
                <c:pt idx="42">
                  <c:v>46065</c:v>
                </c:pt>
                <c:pt idx="43">
                  <c:v>46066</c:v>
                </c:pt>
                <c:pt idx="44">
                  <c:v>46067</c:v>
                </c:pt>
                <c:pt idx="45">
                  <c:v>46068</c:v>
                </c:pt>
                <c:pt idx="46">
                  <c:v>46069</c:v>
                </c:pt>
                <c:pt idx="47">
                  <c:v>46070</c:v>
                </c:pt>
                <c:pt idx="48">
                  <c:v>46071</c:v>
                </c:pt>
                <c:pt idx="49">
                  <c:v>46072</c:v>
                </c:pt>
                <c:pt idx="50">
                  <c:v>46073</c:v>
                </c:pt>
                <c:pt idx="51">
                  <c:v>46074</c:v>
                </c:pt>
                <c:pt idx="52">
                  <c:v>46075</c:v>
                </c:pt>
                <c:pt idx="53">
                  <c:v>46076</c:v>
                </c:pt>
                <c:pt idx="54">
                  <c:v>46077</c:v>
                </c:pt>
                <c:pt idx="55">
                  <c:v>46078</c:v>
                </c:pt>
                <c:pt idx="56">
                  <c:v>46079</c:v>
                </c:pt>
                <c:pt idx="57">
                  <c:v>46080</c:v>
                </c:pt>
                <c:pt idx="58">
                  <c:v>46081</c:v>
                </c:pt>
                <c:pt idx="60">
                  <c:v>46082</c:v>
                </c:pt>
                <c:pt idx="61">
                  <c:v>46083</c:v>
                </c:pt>
                <c:pt idx="62">
                  <c:v>46084</c:v>
                </c:pt>
                <c:pt idx="63">
                  <c:v>46085</c:v>
                </c:pt>
                <c:pt idx="64">
                  <c:v>46086</c:v>
                </c:pt>
                <c:pt idx="65">
                  <c:v>46087</c:v>
                </c:pt>
                <c:pt idx="66">
                  <c:v>46088</c:v>
                </c:pt>
                <c:pt idx="67">
                  <c:v>46089</c:v>
                </c:pt>
                <c:pt idx="68">
                  <c:v>46090</c:v>
                </c:pt>
                <c:pt idx="69">
                  <c:v>46091</c:v>
                </c:pt>
                <c:pt idx="70">
                  <c:v>46092</c:v>
                </c:pt>
                <c:pt idx="71">
                  <c:v>46093</c:v>
                </c:pt>
                <c:pt idx="72">
                  <c:v>46094</c:v>
                </c:pt>
                <c:pt idx="73">
                  <c:v>46095</c:v>
                </c:pt>
                <c:pt idx="74">
                  <c:v>46096</c:v>
                </c:pt>
                <c:pt idx="75">
                  <c:v>46097</c:v>
                </c:pt>
                <c:pt idx="76">
                  <c:v>46098</c:v>
                </c:pt>
                <c:pt idx="77">
                  <c:v>46099</c:v>
                </c:pt>
                <c:pt idx="78">
                  <c:v>46100</c:v>
                </c:pt>
                <c:pt idx="79">
                  <c:v>46101</c:v>
                </c:pt>
                <c:pt idx="80">
                  <c:v>46102</c:v>
                </c:pt>
                <c:pt idx="81">
                  <c:v>46103</c:v>
                </c:pt>
                <c:pt idx="82">
                  <c:v>46104</c:v>
                </c:pt>
                <c:pt idx="83">
                  <c:v>46105</c:v>
                </c:pt>
                <c:pt idx="84">
                  <c:v>46106</c:v>
                </c:pt>
                <c:pt idx="85">
                  <c:v>46107</c:v>
                </c:pt>
                <c:pt idx="86">
                  <c:v>46108</c:v>
                </c:pt>
                <c:pt idx="87">
                  <c:v>46109</c:v>
                </c:pt>
                <c:pt idx="88">
                  <c:v>46110</c:v>
                </c:pt>
                <c:pt idx="89">
                  <c:v>46111</c:v>
                </c:pt>
                <c:pt idx="90">
                  <c:v>46112</c:v>
                </c:pt>
                <c:pt idx="91">
                  <c:v>46113</c:v>
                </c:pt>
                <c:pt idx="92">
                  <c:v>46114</c:v>
                </c:pt>
                <c:pt idx="93">
                  <c:v>46115</c:v>
                </c:pt>
                <c:pt idx="94">
                  <c:v>46116</c:v>
                </c:pt>
                <c:pt idx="95">
                  <c:v>46117</c:v>
                </c:pt>
                <c:pt idx="96">
                  <c:v>46118</c:v>
                </c:pt>
                <c:pt idx="97">
                  <c:v>46119</c:v>
                </c:pt>
                <c:pt idx="98">
                  <c:v>46120</c:v>
                </c:pt>
                <c:pt idx="99">
                  <c:v>46121</c:v>
                </c:pt>
                <c:pt idx="100">
                  <c:v>46122</c:v>
                </c:pt>
                <c:pt idx="101">
                  <c:v>46123</c:v>
                </c:pt>
                <c:pt idx="102">
                  <c:v>46124</c:v>
                </c:pt>
                <c:pt idx="103">
                  <c:v>46125</c:v>
                </c:pt>
                <c:pt idx="104">
                  <c:v>46126</c:v>
                </c:pt>
                <c:pt idx="105">
                  <c:v>46127</c:v>
                </c:pt>
                <c:pt idx="106">
                  <c:v>46128</c:v>
                </c:pt>
                <c:pt idx="107">
                  <c:v>46129</c:v>
                </c:pt>
                <c:pt idx="108">
                  <c:v>46130</c:v>
                </c:pt>
                <c:pt idx="109">
                  <c:v>46131</c:v>
                </c:pt>
                <c:pt idx="110">
                  <c:v>46132</c:v>
                </c:pt>
                <c:pt idx="111">
                  <c:v>46133</c:v>
                </c:pt>
                <c:pt idx="112">
                  <c:v>46134</c:v>
                </c:pt>
                <c:pt idx="113">
                  <c:v>46135</c:v>
                </c:pt>
                <c:pt idx="114">
                  <c:v>46136</c:v>
                </c:pt>
                <c:pt idx="115">
                  <c:v>46137</c:v>
                </c:pt>
                <c:pt idx="116">
                  <c:v>46138</c:v>
                </c:pt>
                <c:pt idx="117">
                  <c:v>46139</c:v>
                </c:pt>
                <c:pt idx="118">
                  <c:v>46140</c:v>
                </c:pt>
                <c:pt idx="119">
                  <c:v>46141</c:v>
                </c:pt>
                <c:pt idx="120">
                  <c:v>46142</c:v>
                </c:pt>
                <c:pt idx="121">
                  <c:v>46143</c:v>
                </c:pt>
                <c:pt idx="122">
                  <c:v>46144</c:v>
                </c:pt>
                <c:pt idx="123">
                  <c:v>46145</c:v>
                </c:pt>
                <c:pt idx="124">
                  <c:v>46146</c:v>
                </c:pt>
                <c:pt idx="125">
                  <c:v>46147</c:v>
                </c:pt>
                <c:pt idx="126">
                  <c:v>46148</c:v>
                </c:pt>
                <c:pt idx="127">
                  <c:v>46149</c:v>
                </c:pt>
                <c:pt idx="128">
                  <c:v>46150</c:v>
                </c:pt>
                <c:pt idx="129">
                  <c:v>46151</c:v>
                </c:pt>
                <c:pt idx="130">
                  <c:v>46152</c:v>
                </c:pt>
                <c:pt idx="131">
                  <c:v>46153</c:v>
                </c:pt>
                <c:pt idx="132">
                  <c:v>46154</c:v>
                </c:pt>
                <c:pt idx="133">
                  <c:v>46155</c:v>
                </c:pt>
                <c:pt idx="134">
                  <c:v>46156</c:v>
                </c:pt>
                <c:pt idx="135">
                  <c:v>46157</c:v>
                </c:pt>
                <c:pt idx="136">
                  <c:v>46158</c:v>
                </c:pt>
                <c:pt idx="137">
                  <c:v>46159</c:v>
                </c:pt>
                <c:pt idx="138">
                  <c:v>46160</c:v>
                </c:pt>
                <c:pt idx="139">
                  <c:v>46161</c:v>
                </c:pt>
                <c:pt idx="140">
                  <c:v>46162</c:v>
                </c:pt>
                <c:pt idx="141">
                  <c:v>46163</c:v>
                </c:pt>
                <c:pt idx="142">
                  <c:v>46164</c:v>
                </c:pt>
                <c:pt idx="143">
                  <c:v>46165</c:v>
                </c:pt>
                <c:pt idx="144">
                  <c:v>46166</c:v>
                </c:pt>
                <c:pt idx="145">
                  <c:v>46167</c:v>
                </c:pt>
                <c:pt idx="146">
                  <c:v>46168</c:v>
                </c:pt>
                <c:pt idx="147">
                  <c:v>46169</c:v>
                </c:pt>
                <c:pt idx="148">
                  <c:v>46170</c:v>
                </c:pt>
                <c:pt idx="149">
                  <c:v>46171</c:v>
                </c:pt>
                <c:pt idx="150">
                  <c:v>46172</c:v>
                </c:pt>
                <c:pt idx="151">
                  <c:v>46173</c:v>
                </c:pt>
                <c:pt idx="152">
                  <c:v>46174</c:v>
                </c:pt>
                <c:pt idx="153">
                  <c:v>46175</c:v>
                </c:pt>
                <c:pt idx="154">
                  <c:v>46176</c:v>
                </c:pt>
                <c:pt idx="155">
                  <c:v>46177</c:v>
                </c:pt>
                <c:pt idx="156">
                  <c:v>46178</c:v>
                </c:pt>
                <c:pt idx="157">
                  <c:v>46179</c:v>
                </c:pt>
                <c:pt idx="158">
                  <c:v>46180</c:v>
                </c:pt>
                <c:pt idx="159">
                  <c:v>46181</c:v>
                </c:pt>
                <c:pt idx="160">
                  <c:v>46182</c:v>
                </c:pt>
                <c:pt idx="161">
                  <c:v>46183</c:v>
                </c:pt>
                <c:pt idx="162">
                  <c:v>46184</c:v>
                </c:pt>
                <c:pt idx="163">
                  <c:v>46185</c:v>
                </c:pt>
                <c:pt idx="164">
                  <c:v>46186</c:v>
                </c:pt>
                <c:pt idx="165">
                  <c:v>46187</c:v>
                </c:pt>
                <c:pt idx="166">
                  <c:v>46188</c:v>
                </c:pt>
                <c:pt idx="167">
                  <c:v>46189</c:v>
                </c:pt>
                <c:pt idx="168">
                  <c:v>46190</c:v>
                </c:pt>
                <c:pt idx="169">
                  <c:v>46191</c:v>
                </c:pt>
                <c:pt idx="170">
                  <c:v>46192</c:v>
                </c:pt>
                <c:pt idx="171">
                  <c:v>46193</c:v>
                </c:pt>
                <c:pt idx="172">
                  <c:v>46194</c:v>
                </c:pt>
                <c:pt idx="173">
                  <c:v>46195</c:v>
                </c:pt>
                <c:pt idx="174">
                  <c:v>46196</c:v>
                </c:pt>
                <c:pt idx="175">
                  <c:v>46197</c:v>
                </c:pt>
                <c:pt idx="176">
                  <c:v>46198</c:v>
                </c:pt>
                <c:pt idx="177">
                  <c:v>46199</c:v>
                </c:pt>
                <c:pt idx="178">
                  <c:v>46200</c:v>
                </c:pt>
                <c:pt idx="179">
                  <c:v>46201</c:v>
                </c:pt>
                <c:pt idx="180">
                  <c:v>46202</c:v>
                </c:pt>
                <c:pt idx="181">
                  <c:v>46203</c:v>
                </c:pt>
                <c:pt idx="182">
                  <c:v>46204</c:v>
                </c:pt>
                <c:pt idx="183">
                  <c:v>46205</c:v>
                </c:pt>
                <c:pt idx="184">
                  <c:v>46206</c:v>
                </c:pt>
                <c:pt idx="185">
                  <c:v>46207</c:v>
                </c:pt>
                <c:pt idx="186">
                  <c:v>46208</c:v>
                </c:pt>
                <c:pt idx="187">
                  <c:v>46209</c:v>
                </c:pt>
                <c:pt idx="188">
                  <c:v>46210</c:v>
                </c:pt>
                <c:pt idx="189">
                  <c:v>46211</c:v>
                </c:pt>
                <c:pt idx="190">
                  <c:v>46212</c:v>
                </c:pt>
                <c:pt idx="191">
                  <c:v>46213</c:v>
                </c:pt>
                <c:pt idx="192">
                  <c:v>46214</c:v>
                </c:pt>
                <c:pt idx="193">
                  <c:v>46215</c:v>
                </c:pt>
                <c:pt idx="194">
                  <c:v>46216</c:v>
                </c:pt>
                <c:pt idx="195">
                  <c:v>46217</c:v>
                </c:pt>
                <c:pt idx="196">
                  <c:v>46218</c:v>
                </c:pt>
                <c:pt idx="197">
                  <c:v>46219</c:v>
                </c:pt>
                <c:pt idx="198">
                  <c:v>46220</c:v>
                </c:pt>
                <c:pt idx="199">
                  <c:v>46221</c:v>
                </c:pt>
                <c:pt idx="200">
                  <c:v>46222</c:v>
                </c:pt>
                <c:pt idx="201">
                  <c:v>46223</c:v>
                </c:pt>
                <c:pt idx="202">
                  <c:v>46224</c:v>
                </c:pt>
                <c:pt idx="203">
                  <c:v>46225</c:v>
                </c:pt>
                <c:pt idx="204">
                  <c:v>46226</c:v>
                </c:pt>
                <c:pt idx="205">
                  <c:v>46227</c:v>
                </c:pt>
                <c:pt idx="206">
                  <c:v>46228</c:v>
                </c:pt>
                <c:pt idx="207">
                  <c:v>46229</c:v>
                </c:pt>
                <c:pt idx="208">
                  <c:v>46230</c:v>
                </c:pt>
                <c:pt idx="209">
                  <c:v>46231</c:v>
                </c:pt>
                <c:pt idx="210">
                  <c:v>46232</c:v>
                </c:pt>
                <c:pt idx="211">
                  <c:v>46233</c:v>
                </c:pt>
                <c:pt idx="212">
                  <c:v>46234</c:v>
                </c:pt>
                <c:pt idx="213">
                  <c:v>46235</c:v>
                </c:pt>
                <c:pt idx="214">
                  <c:v>46236</c:v>
                </c:pt>
                <c:pt idx="215">
                  <c:v>46237</c:v>
                </c:pt>
                <c:pt idx="216">
                  <c:v>46238</c:v>
                </c:pt>
                <c:pt idx="217">
                  <c:v>46239</c:v>
                </c:pt>
                <c:pt idx="218">
                  <c:v>46240</c:v>
                </c:pt>
                <c:pt idx="219">
                  <c:v>46241</c:v>
                </c:pt>
                <c:pt idx="220">
                  <c:v>46242</c:v>
                </c:pt>
                <c:pt idx="221">
                  <c:v>46243</c:v>
                </c:pt>
                <c:pt idx="222">
                  <c:v>46244</c:v>
                </c:pt>
                <c:pt idx="223">
                  <c:v>46245</c:v>
                </c:pt>
                <c:pt idx="224">
                  <c:v>46246</c:v>
                </c:pt>
                <c:pt idx="225">
                  <c:v>46247</c:v>
                </c:pt>
                <c:pt idx="226">
                  <c:v>46248</c:v>
                </c:pt>
                <c:pt idx="227">
                  <c:v>46249</c:v>
                </c:pt>
                <c:pt idx="228">
                  <c:v>46250</c:v>
                </c:pt>
                <c:pt idx="229">
                  <c:v>46251</c:v>
                </c:pt>
                <c:pt idx="230">
                  <c:v>46252</c:v>
                </c:pt>
                <c:pt idx="231">
                  <c:v>46253</c:v>
                </c:pt>
                <c:pt idx="232">
                  <c:v>46254</c:v>
                </c:pt>
                <c:pt idx="233">
                  <c:v>46255</c:v>
                </c:pt>
                <c:pt idx="234">
                  <c:v>46256</c:v>
                </c:pt>
                <c:pt idx="235">
                  <c:v>46257</c:v>
                </c:pt>
                <c:pt idx="236">
                  <c:v>46258</c:v>
                </c:pt>
                <c:pt idx="237">
                  <c:v>46259</c:v>
                </c:pt>
                <c:pt idx="238">
                  <c:v>46260</c:v>
                </c:pt>
                <c:pt idx="239">
                  <c:v>46261</c:v>
                </c:pt>
                <c:pt idx="240">
                  <c:v>46262</c:v>
                </c:pt>
                <c:pt idx="241">
                  <c:v>46263</c:v>
                </c:pt>
                <c:pt idx="242">
                  <c:v>46264</c:v>
                </c:pt>
                <c:pt idx="243">
                  <c:v>46265</c:v>
                </c:pt>
                <c:pt idx="244">
                  <c:v>46266</c:v>
                </c:pt>
                <c:pt idx="245">
                  <c:v>46267</c:v>
                </c:pt>
                <c:pt idx="246">
                  <c:v>46268</c:v>
                </c:pt>
                <c:pt idx="247">
                  <c:v>46269</c:v>
                </c:pt>
                <c:pt idx="248">
                  <c:v>46270</c:v>
                </c:pt>
                <c:pt idx="249">
                  <c:v>46271</c:v>
                </c:pt>
                <c:pt idx="250">
                  <c:v>46272</c:v>
                </c:pt>
                <c:pt idx="251">
                  <c:v>46273</c:v>
                </c:pt>
                <c:pt idx="252">
                  <c:v>46274</c:v>
                </c:pt>
                <c:pt idx="253">
                  <c:v>46275</c:v>
                </c:pt>
                <c:pt idx="254">
                  <c:v>46276</c:v>
                </c:pt>
                <c:pt idx="255">
                  <c:v>46277</c:v>
                </c:pt>
                <c:pt idx="256">
                  <c:v>46278</c:v>
                </c:pt>
                <c:pt idx="257">
                  <c:v>46279</c:v>
                </c:pt>
                <c:pt idx="258">
                  <c:v>46280</c:v>
                </c:pt>
                <c:pt idx="259">
                  <c:v>46281</c:v>
                </c:pt>
                <c:pt idx="260">
                  <c:v>46282</c:v>
                </c:pt>
                <c:pt idx="261">
                  <c:v>46283</c:v>
                </c:pt>
                <c:pt idx="262">
                  <c:v>46284</c:v>
                </c:pt>
                <c:pt idx="263">
                  <c:v>46285</c:v>
                </c:pt>
                <c:pt idx="264">
                  <c:v>46286</c:v>
                </c:pt>
                <c:pt idx="265">
                  <c:v>46287</c:v>
                </c:pt>
                <c:pt idx="266">
                  <c:v>46288</c:v>
                </c:pt>
                <c:pt idx="267">
                  <c:v>46289</c:v>
                </c:pt>
                <c:pt idx="268">
                  <c:v>46290</c:v>
                </c:pt>
                <c:pt idx="269">
                  <c:v>46291</c:v>
                </c:pt>
                <c:pt idx="270">
                  <c:v>46292</c:v>
                </c:pt>
                <c:pt idx="271">
                  <c:v>46293</c:v>
                </c:pt>
                <c:pt idx="272">
                  <c:v>46294</c:v>
                </c:pt>
                <c:pt idx="273">
                  <c:v>46295</c:v>
                </c:pt>
                <c:pt idx="274">
                  <c:v>46296</c:v>
                </c:pt>
                <c:pt idx="275">
                  <c:v>46297</c:v>
                </c:pt>
                <c:pt idx="276">
                  <c:v>46298</c:v>
                </c:pt>
                <c:pt idx="277">
                  <c:v>46299</c:v>
                </c:pt>
                <c:pt idx="278">
                  <c:v>46300</c:v>
                </c:pt>
                <c:pt idx="279">
                  <c:v>46301</c:v>
                </c:pt>
                <c:pt idx="280">
                  <c:v>46302</c:v>
                </c:pt>
                <c:pt idx="281">
                  <c:v>46303</c:v>
                </c:pt>
                <c:pt idx="282">
                  <c:v>46304</c:v>
                </c:pt>
                <c:pt idx="283">
                  <c:v>46305</c:v>
                </c:pt>
                <c:pt idx="284">
                  <c:v>46306</c:v>
                </c:pt>
                <c:pt idx="285">
                  <c:v>46307</c:v>
                </c:pt>
                <c:pt idx="286">
                  <c:v>46308</c:v>
                </c:pt>
                <c:pt idx="287">
                  <c:v>46309</c:v>
                </c:pt>
                <c:pt idx="288">
                  <c:v>46310</c:v>
                </c:pt>
                <c:pt idx="289">
                  <c:v>46311</c:v>
                </c:pt>
                <c:pt idx="290">
                  <c:v>46312</c:v>
                </c:pt>
                <c:pt idx="291">
                  <c:v>46313</c:v>
                </c:pt>
                <c:pt idx="292">
                  <c:v>46314</c:v>
                </c:pt>
                <c:pt idx="293">
                  <c:v>46315</c:v>
                </c:pt>
                <c:pt idx="294">
                  <c:v>46316</c:v>
                </c:pt>
                <c:pt idx="295">
                  <c:v>46317</c:v>
                </c:pt>
                <c:pt idx="296">
                  <c:v>46318</c:v>
                </c:pt>
                <c:pt idx="297">
                  <c:v>46319</c:v>
                </c:pt>
                <c:pt idx="298">
                  <c:v>46320</c:v>
                </c:pt>
                <c:pt idx="299">
                  <c:v>46321</c:v>
                </c:pt>
                <c:pt idx="300">
                  <c:v>46322</c:v>
                </c:pt>
                <c:pt idx="301">
                  <c:v>46323</c:v>
                </c:pt>
                <c:pt idx="302">
                  <c:v>46324</c:v>
                </c:pt>
                <c:pt idx="303">
                  <c:v>46325</c:v>
                </c:pt>
                <c:pt idx="304">
                  <c:v>46326</c:v>
                </c:pt>
                <c:pt idx="305">
                  <c:v>46327</c:v>
                </c:pt>
                <c:pt idx="306">
                  <c:v>46328</c:v>
                </c:pt>
                <c:pt idx="307">
                  <c:v>46329</c:v>
                </c:pt>
                <c:pt idx="308">
                  <c:v>46330</c:v>
                </c:pt>
                <c:pt idx="309">
                  <c:v>46331</c:v>
                </c:pt>
                <c:pt idx="310">
                  <c:v>46332</c:v>
                </c:pt>
                <c:pt idx="311">
                  <c:v>46333</c:v>
                </c:pt>
                <c:pt idx="312">
                  <c:v>46334</c:v>
                </c:pt>
                <c:pt idx="313">
                  <c:v>46335</c:v>
                </c:pt>
                <c:pt idx="314">
                  <c:v>46336</c:v>
                </c:pt>
                <c:pt idx="315">
                  <c:v>46337</c:v>
                </c:pt>
                <c:pt idx="316">
                  <c:v>46338</c:v>
                </c:pt>
                <c:pt idx="317">
                  <c:v>46339</c:v>
                </c:pt>
                <c:pt idx="318">
                  <c:v>46340</c:v>
                </c:pt>
                <c:pt idx="319">
                  <c:v>46341</c:v>
                </c:pt>
                <c:pt idx="320">
                  <c:v>46342</c:v>
                </c:pt>
                <c:pt idx="321">
                  <c:v>46343</c:v>
                </c:pt>
                <c:pt idx="322">
                  <c:v>46344</c:v>
                </c:pt>
                <c:pt idx="323">
                  <c:v>46345</c:v>
                </c:pt>
                <c:pt idx="324">
                  <c:v>46346</c:v>
                </c:pt>
                <c:pt idx="325">
                  <c:v>46347</c:v>
                </c:pt>
                <c:pt idx="326">
                  <c:v>46348</c:v>
                </c:pt>
                <c:pt idx="327">
                  <c:v>46349</c:v>
                </c:pt>
                <c:pt idx="328">
                  <c:v>46350</c:v>
                </c:pt>
                <c:pt idx="329">
                  <c:v>46351</c:v>
                </c:pt>
                <c:pt idx="330">
                  <c:v>46352</c:v>
                </c:pt>
                <c:pt idx="331">
                  <c:v>46353</c:v>
                </c:pt>
                <c:pt idx="332">
                  <c:v>46354</c:v>
                </c:pt>
                <c:pt idx="333">
                  <c:v>46355</c:v>
                </c:pt>
                <c:pt idx="334">
                  <c:v>46356</c:v>
                </c:pt>
                <c:pt idx="335">
                  <c:v>46357</c:v>
                </c:pt>
                <c:pt idx="336">
                  <c:v>46358</c:v>
                </c:pt>
                <c:pt idx="337">
                  <c:v>46359</c:v>
                </c:pt>
                <c:pt idx="338">
                  <c:v>46360</c:v>
                </c:pt>
                <c:pt idx="339">
                  <c:v>46361</c:v>
                </c:pt>
                <c:pt idx="340">
                  <c:v>46362</c:v>
                </c:pt>
                <c:pt idx="341">
                  <c:v>46363</c:v>
                </c:pt>
                <c:pt idx="342">
                  <c:v>46364</c:v>
                </c:pt>
                <c:pt idx="343">
                  <c:v>46365</c:v>
                </c:pt>
                <c:pt idx="344">
                  <c:v>46366</c:v>
                </c:pt>
                <c:pt idx="345">
                  <c:v>46367</c:v>
                </c:pt>
                <c:pt idx="346">
                  <c:v>46368</c:v>
                </c:pt>
                <c:pt idx="347">
                  <c:v>46369</c:v>
                </c:pt>
                <c:pt idx="348">
                  <c:v>46370</c:v>
                </c:pt>
                <c:pt idx="349">
                  <c:v>46371</c:v>
                </c:pt>
                <c:pt idx="350">
                  <c:v>46372</c:v>
                </c:pt>
                <c:pt idx="351">
                  <c:v>46373</c:v>
                </c:pt>
                <c:pt idx="352">
                  <c:v>46374</c:v>
                </c:pt>
                <c:pt idx="353">
                  <c:v>46375</c:v>
                </c:pt>
                <c:pt idx="354">
                  <c:v>46376</c:v>
                </c:pt>
                <c:pt idx="355">
                  <c:v>46377</c:v>
                </c:pt>
                <c:pt idx="356">
                  <c:v>46378</c:v>
                </c:pt>
                <c:pt idx="357">
                  <c:v>46379</c:v>
                </c:pt>
                <c:pt idx="358">
                  <c:v>46380</c:v>
                </c:pt>
                <c:pt idx="359">
                  <c:v>46381</c:v>
                </c:pt>
                <c:pt idx="360">
                  <c:v>46382</c:v>
                </c:pt>
                <c:pt idx="361">
                  <c:v>46383</c:v>
                </c:pt>
                <c:pt idx="362">
                  <c:v>46384</c:v>
                </c:pt>
                <c:pt idx="363">
                  <c:v>46385</c:v>
                </c:pt>
                <c:pt idx="364">
                  <c:v>46386</c:v>
                </c:pt>
                <c:pt idx="365">
                  <c:v>46387</c:v>
                </c:pt>
              </c:numCache>
            </c:numRef>
          </c:cat>
          <c:val>
            <c:numRef>
              <c:f>'cotlookA日資料-年比較'!$AG$4:$AG$369</c:f>
              <c:numCache>
                <c:formatCode>General</c:formatCode>
                <c:ptCount val="366"/>
                <c:pt idx="1">
                  <c:v>77.849999999999994</c:v>
                </c:pt>
                <c:pt idx="2">
                  <c:v>78.099999999999994</c:v>
                </c:pt>
                <c:pt idx="5">
                  <c:v>78.05</c:v>
                </c:pt>
                <c:pt idx="6">
                  <c:v>78.75</c:v>
                </c:pt>
                <c:pt idx="7">
                  <c:v>78.5</c:v>
                </c:pt>
                <c:pt idx="8">
                  <c:v>78.5</c:v>
                </c:pt>
                <c:pt idx="9">
                  <c:v>79.2</c:v>
                </c:pt>
                <c:pt idx="12">
                  <c:v>79.900000000000006</c:v>
                </c:pt>
                <c:pt idx="13">
                  <c:v>80.2</c:v>
                </c:pt>
                <c:pt idx="14">
                  <c:v>80.2</c:v>
                </c:pt>
                <c:pt idx="15">
                  <c:v>79.2</c:v>
                </c:pt>
                <c:pt idx="16">
                  <c:v>79.2</c:v>
                </c:pt>
                <c:pt idx="19">
                  <c:v>80.2</c:v>
                </c:pt>
                <c:pt idx="20">
                  <c:v>80.2</c:v>
                </c:pt>
                <c:pt idx="21">
                  <c:v>78.400000000000006</c:v>
                </c:pt>
                <c:pt idx="22">
                  <c:v>80.2</c:v>
                </c:pt>
                <c:pt idx="23">
                  <c:v>79.05</c:v>
                </c:pt>
                <c:pt idx="26">
                  <c:v>78.55</c:v>
                </c:pt>
                <c:pt idx="27">
                  <c:v>78.599999999999994</c:v>
                </c:pt>
                <c:pt idx="28">
                  <c:v>79.349999999999994</c:v>
                </c:pt>
                <c:pt idx="29">
                  <c:v>79.150000000000006</c:v>
                </c:pt>
                <c:pt idx="30">
                  <c:v>78.150000000000006</c:v>
                </c:pt>
                <c:pt idx="33">
                  <c:v>76.650000000000006</c:v>
                </c:pt>
                <c:pt idx="34">
                  <c:v>76.05</c:v>
                </c:pt>
                <c:pt idx="35">
                  <c:v>76.55</c:v>
                </c:pt>
                <c:pt idx="36">
                  <c:v>76.55</c:v>
                </c:pt>
                <c:pt idx="37">
                  <c:v>77</c:v>
                </c:pt>
                <c:pt idx="40">
                  <c:v>76.75</c:v>
                </c:pt>
                <c:pt idx="41">
                  <c:v>77.2</c:v>
                </c:pt>
                <c:pt idx="42">
                  <c:v>77.2</c:v>
                </c:pt>
                <c:pt idx="43">
                  <c:v>77.7</c:v>
                </c:pt>
                <c:pt idx="44">
                  <c:v>77.2</c:v>
                </c:pt>
                <c:pt idx="47">
                  <c:v>76.95</c:v>
                </c:pt>
                <c:pt idx="48">
                  <c:v>76.95</c:v>
                </c:pt>
                <c:pt idx="49">
                  <c:v>77.5</c:v>
                </c:pt>
                <c:pt idx="50">
                  <c:v>78.3</c:v>
                </c:pt>
                <c:pt idx="51">
                  <c:v>78.05</c:v>
                </c:pt>
                <c:pt idx="54">
                  <c:v>77.7</c:v>
                </c:pt>
                <c:pt idx="55">
                  <c:v>76.3</c:v>
                </c:pt>
                <c:pt idx="56">
                  <c:v>75.05</c:v>
                </c:pt>
                <c:pt idx="57">
                  <c:v>74.3</c:v>
                </c:pt>
                <c:pt idx="58">
                  <c:v>71.400000000000006</c:v>
                </c:pt>
                <c:pt idx="61">
                  <c:v>70.400000000000006</c:v>
                </c:pt>
                <c:pt idx="62">
                  <c:v>72.400000000000006</c:v>
                </c:pt>
                <c:pt idx="63">
                  <c:v>72.05</c:v>
                </c:pt>
                <c:pt idx="64">
                  <c:v>72.3</c:v>
                </c:pt>
                <c:pt idx="65">
                  <c:v>72.599999999999994</c:v>
                </c:pt>
                <c:pt idx="68">
                  <c:v>72.150000000000006</c:v>
                </c:pt>
                <c:pt idx="69">
                  <c:v>70.7</c:v>
                </c:pt>
                <c:pt idx="70">
                  <c:v>71</c:v>
                </c:pt>
                <c:pt idx="71">
                  <c:v>71</c:v>
                </c:pt>
                <c:pt idx="72">
                  <c:v>69.3</c:v>
                </c:pt>
                <c:pt idx="75">
                  <c:v>70.05</c:v>
                </c:pt>
                <c:pt idx="76">
                  <c:v>68.400000000000006</c:v>
                </c:pt>
                <c:pt idx="77">
                  <c:v>67.7</c:v>
                </c:pt>
                <c:pt idx="78">
                  <c:v>66.599999999999994</c:v>
                </c:pt>
                <c:pt idx="79">
                  <c:v>64.95</c:v>
                </c:pt>
                <c:pt idx="82">
                  <c:v>63.7</c:v>
                </c:pt>
                <c:pt idx="83">
                  <c:v>62.2</c:v>
                </c:pt>
                <c:pt idx="84">
                  <c:v>63.05</c:v>
                </c:pt>
                <c:pt idx="85">
                  <c:v>63.55</c:v>
                </c:pt>
                <c:pt idx="86">
                  <c:v>62.8</c:v>
                </c:pt>
                <c:pt idx="89">
                  <c:v>61.3</c:v>
                </c:pt>
                <c:pt idx="90">
                  <c:v>60.9</c:v>
                </c:pt>
                <c:pt idx="91">
                  <c:v>59.15</c:v>
                </c:pt>
                <c:pt idx="92">
                  <c:v>61.5</c:v>
                </c:pt>
                <c:pt idx="96">
                  <c:v>61.75</c:v>
                </c:pt>
                <c:pt idx="97">
                  <c:v>63.55</c:v>
                </c:pt>
                <c:pt idx="98">
                  <c:v>63.45</c:v>
                </c:pt>
                <c:pt idx="99">
                  <c:v>64.45</c:v>
                </c:pt>
                <c:pt idx="104">
                  <c:v>63.45</c:v>
                </c:pt>
                <c:pt idx="105">
                  <c:v>63.45</c:v>
                </c:pt>
                <c:pt idx="106">
                  <c:v>62.95</c:v>
                </c:pt>
                <c:pt idx="107">
                  <c:v>63.05</c:v>
                </c:pt>
                <c:pt idx="110">
                  <c:v>63.05</c:v>
                </c:pt>
                <c:pt idx="111">
                  <c:v>63.85</c:v>
                </c:pt>
                <c:pt idx="112">
                  <c:v>63.1</c:v>
                </c:pt>
                <c:pt idx="113">
                  <c:v>65.7</c:v>
                </c:pt>
                <c:pt idx="114">
                  <c:v>65.900000000000006</c:v>
                </c:pt>
                <c:pt idx="117">
                  <c:v>65.150000000000006</c:v>
                </c:pt>
                <c:pt idx="118">
                  <c:v>64.650000000000006</c:v>
                </c:pt>
                <c:pt idx="119">
                  <c:v>65.25</c:v>
                </c:pt>
                <c:pt idx="120">
                  <c:v>66.5</c:v>
                </c:pt>
                <c:pt idx="121">
                  <c:v>66.75</c:v>
                </c:pt>
                <c:pt idx="124">
                  <c:v>65.25</c:v>
                </c:pt>
                <c:pt idx="125">
                  <c:v>63.75</c:v>
                </c:pt>
                <c:pt idx="126">
                  <c:v>62.9</c:v>
                </c:pt>
                <c:pt idx="127">
                  <c:v>63.9</c:v>
                </c:pt>
                <c:pt idx="131">
                  <c:v>65.400000000000006</c:v>
                </c:pt>
                <c:pt idx="132">
                  <c:v>65.5</c:v>
                </c:pt>
                <c:pt idx="133">
                  <c:v>66.650000000000006</c:v>
                </c:pt>
                <c:pt idx="134">
                  <c:v>65.900000000000006</c:v>
                </c:pt>
                <c:pt idx="135">
                  <c:v>66.3</c:v>
                </c:pt>
                <c:pt idx="138">
                  <c:v>66.75</c:v>
                </c:pt>
                <c:pt idx="139">
                  <c:v>66.05</c:v>
                </c:pt>
                <c:pt idx="140">
                  <c:v>67.349999999999994</c:v>
                </c:pt>
                <c:pt idx="141">
                  <c:v>66.349999999999994</c:v>
                </c:pt>
                <c:pt idx="142">
                  <c:v>66.150000000000006</c:v>
                </c:pt>
                <c:pt idx="146">
                  <c:v>65.650000000000006</c:v>
                </c:pt>
                <c:pt idx="147">
                  <c:v>66.150000000000006</c:v>
                </c:pt>
                <c:pt idx="148">
                  <c:v>66.150000000000006</c:v>
                </c:pt>
                <c:pt idx="149">
                  <c:v>65.45</c:v>
                </c:pt>
                <c:pt idx="152">
                  <c:v>65.45</c:v>
                </c:pt>
                <c:pt idx="153">
                  <c:v>67.650000000000006</c:v>
                </c:pt>
                <c:pt idx="154">
                  <c:v>67.900000000000006</c:v>
                </c:pt>
                <c:pt idx="155">
                  <c:v>67.900000000000006</c:v>
                </c:pt>
                <c:pt idx="156">
                  <c:v>67.45</c:v>
                </c:pt>
                <c:pt idx="159">
                  <c:v>69.2</c:v>
                </c:pt>
                <c:pt idx="160">
                  <c:v>68.2</c:v>
                </c:pt>
                <c:pt idx="161">
                  <c:v>67.95</c:v>
                </c:pt>
                <c:pt idx="162">
                  <c:v>67.95</c:v>
                </c:pt>
                <c:pt idx="163">
                  <c:v>67.400000000000006</c:v>
                </c:pt>
                <c:pt idx="166">
                  <c:v>67.150000000000006</c:v>
                </c:pt>
                <c:pt idx="167">
                  <c:v>66.5</c:v>
                </c:pt>
                <c:pt idx="168">
                  <c:v>67.45</c:v>
                </c:pt>
                <c:pt idx="169">
                  <c:v>68.599999999999994</c:v>
                </c:pt>
                <c:pt idx="170">
                  <c:v>68.2</c:v>
                </c:pt>
                <c:pt idx="173">
                  <c:v>68.45</c:v>
                </c:pt>
                <c:pt idx="174">
                  <c:v>68.45</c:v>
                </c:pt>
                <c:pt idx="175">
                  <c:v>67.95</c:v>
                </c:pt>
                <c:pt idx="176">
                  <c:v>67.7</c:v>
                </c:pt>
                <c:pt idx="177">
                  <c:v>68.2</c:v>
                </c:pt>
                <c:pt idx="180">
                  <c:v>67.95</c:v>
                </c:pt>
                <c:pt idx="181">
                  <c:v>67.95</c:v>
                </c:pt>
                <c:pt idx="182">
                  <c:v>68.849999999999994</c:v>
                </c:pt>
                <c:pt idx="183">
                  <c:v>70.45</c:v>
                </c:pt>
                <c:pt idx="184">
                  <c:v>70.7</c:v>
                </c:pt>
                <c:pt idx="187">
                  <c:v>70.45</c:v>
                </c:pt>
                <c:pt idx="188">
                  <c:v>69.7</c:v>
                </c:pt>
                <c:pt idx="189">
                  <c:v>69.45</c:v>
                </c:pt>
                <c:pt idx="190">
                  <c:v>70.150000000000006</c:v>
                </c:pt>
                <c:pt idx="191">
                  <c:v>69.7</c:v>
                </c:pt>
                <c:pt idx="194">
                  <c:v>70.150000000000006</c:v>
                </c:pt>
                <c:pt idx="195">
                  <c:v>69.150000000000006</c:v>
                </c:pt>
                <c:pt idx="196">
                  <c:v>68.400000000000006</c:v>
                </c:pt>
                <c:pt idx="197">
                  <c:v>67.900000000000006</c:v>
                </c:pt>
                <c:pt idx="198">
                  <c:v>68.2</c:v>
                </c:pt>
                <c:pt idx="201">
                  <c:v>67.45</c:v>
                </c:pt>
                <c:pt idx="202">
                  <c:v>68.150000000000006</c:v>
                </c:pt>
                <c:pt idx="203">
                  <c:v>68.150000000000006</c:v>
                </c:pt>
                <c:pt idx="204">
                  <c:v>67.650000000000006</c:v>
                </c:pt>
                <c:pt idx="205">
                  <c:v>67.150000000000006</c:v>
                </c:pt>
                <c:pt idx="208">
                  <c:v>65.55</c:v>
                </c:pt>
                <c:pt idx="209">
                  <c:v>66.55</c:v>
                </c:pt>
                <c:pt idx="210">
                  <c:v>66.55</c:v>
                </c:pt>
                <c:pt idx="211">
                  <c:v>67.05</c:v>
                </c:pt>
                <c:pt idx="212">
                  <c:v>68.55</c:v>
                </c:pt>
                <c:pt idx="215">
                  <c:v>69.55</c:v>
                </c:pt>
                <c:pt idx="216">
                  <c:v>70.349999999999994</c:v>
                </c:pt>
                <c:pt idx="217">
                  <c:v>70.349999999999994</c:v>
                </c:pt>
                <c:pt idx="218">
                  <c:v>70.849999999999994</c:v>
                </c:pt>
                <c:pt idx="219">
                  <c:v>71.25</c:v>
                </c:pt>
                <c:pt idx="222">
                  <c:v>68.75</c:v>
                </c:pt>
                <c:pt idx="223">
                  <c:v>69</c:v>
                </c:pt>
                <c:pt idx="224">
                  <c:v>69.5</c:v>
                </c:pt>
                <c:pt idx="225">
                  <c:v>68.2</c:v>
                </c:pt>
                <c:pt idx="226">
                  <c:v>68.95</c:v>
                </c:pt>
                <c:pt idx="229">
                  <c:v>68.8</c:v>
                </c:pt>
                <c:pt idx="230">
                  <c:v>69.05</c:v>
                </c:pt>
                <c:pt idx="231">
                  <c:v>68.849999999999994</c:v>
                </c:pt>
                <c:pt idx="232">
                  <c:v>69.599999999999994</c:v>
                </c:pt>
                <c:pt idx="233">
                  <c:v>70.349999999999994</c:v>
                </c:pt>
                <c:pt idx="236">
                  <c:v>70.099999999999994</c:v>
                </c:pt>
                <c:pt idx="237">
                  <c:v>71.599999999999994</c:v>
                </c:pt>
                <c:pt idx="238">
                  <c:v>71.349999999999994</c:v>
                </c:pt>
                <c:pt idx="239">
                  <c:v>71.349999999999994</c:v>
                </c:pt>
                <c:pt idx="240">
                  <c:v>71.099999999999994</c:v>
                </c:pt>
                <c:pt idx="244">
                  <c:v>70.849999999999994</c:v>
                </c:pt>
                <c:pt idx="245">
                  <c:v>71</c:v>
                </c:pt>
                <c:pt idx="246">
                  <c:v>70.5</c:v>
                </c:pt>
                <c:pt idx="247">
                  <c:v>69.849999999999994</c:v>
                </c:pt>
                <c:pt idx="250">
                  <c:v>70.599999999999994</c:v>
                </c:pt>
                <c:pt idx="251">
                  <c:v>70.7</c:v>
                </c:pt>
                <c:pt idx="252">
                  <c:v>69.8</c:v>
                </c:pt>
                <c:pt idx="253">
                  <c:v>69.900000000000006</c:v>
                </c:pt>
                <c:pt idx="254">
                  <c:v>70.5</c:v>
                </c:pt>
                <c:pt idx="257">
                  <c:v>70.5</c:v>
                </c:pt>
                <c:pt idx="258">
                  <c:v>72.099999999999994</c:v>
                </c:pt>
                <c:pt idx="259">
                  <c:v>71.650000000000006</c:v>
                </c:pt>
                <c:pt idx="260">
                  <c:v>71.650000000000006</c:v>
                </c:pt>
                <c:pt idx="261">
                  <c:v>71.150000000000006</c:v>
                </c:pt>
                <c:pt idx="264">
                  <c:v>70.95</c:v>
                </c:pt>
                <c:pt idx="265">
                  <c:v>70.7</c:v>
                </c:pt>
                <c:pt idx="266">
                  <c:v>70.849999999999994</c:v>
                </c:pt>
                <c:pt idx="267">
                  <c:v>70.599999999999994</c:v>
                </c:pt>
                <c:pt idx="268">
                  <c:v>70.75</c:v>
                </c:pt>
                <c:pt idx="271">
                  <c:v>71.349999999999994</c:v>
                </c:pt>
                <c:pt idx="272">
                  <c:v>71.150000000000006</c:v>
                </c:pt>
                <c:pt idx="273">
                  <c:v>70.8</c:v>
                </c:pt>
                <c:pt idx="274">
                  <c:v>71.3</c:v>
                </c:pt>
                <c:pt idx="275">
                  <c:v>71.3</c:v>
                </c:pt>
                <c:pt idx="278">
                  <c:v>71.3</c:v>
                </c:pt>
                <c:pt idx="279">
                  <c:v>71.55</c:v>
                </c:pt>
                <c:pt idx="280">
                  <c:v>72.3</c:v>
                </c:pt>
                <c:pt idx="281">
                  <c:v>72.95</c:v>
                </c:pt>
                <c:pt idx="282">
                  <c:v>72.95</c:v>
                </c:pt>
                <c:pt idx="285">
                  <c:v>73.2</c:v>
                </c:pt>
                <c:pt idx="286">
                  <c:v>74</c:v>
                </c:pt>
                <c:pt idx="287">
                  <c:v>74.5</c:v>
                </c:pt>
                <c:pt idx="288">
                  <c:v>74.5</c:v>
                </c:pt>
                <c:pt idx="289">
                  <c:v>74.650000000000006</c:v>
                </c:pt>
                <c:pt idx="292">
                  <c:v>75.400000000000006</c:v>
                </c:pt>
                <c:pt idx="293">
                  <c:v>76.8</c:v>
                </c:pt>
                <c:pt idx="294">
                  <c:v>76.849999999999994</c:v>
                </c:pt>
                <c:pt idx="295">
                  <c:v>76.849999999999994</c:v>
                </c:pt>
                <c:pt idx="296">
                  <c:v>77.75</c:v>
                </c:pt>
                <c:pt idx="299">
                  <c:v>77.400000000000006</c:v>
                </c:pt>
                <c:pt idx="300">
                  <c:v>78.349999999999994</c:v>
                </c:pt>
                <c:pt idx="301">
                  <c:v>78.400000000000006</c:v>
                </c:pt>
                <c:pt idx="302">
                  <c:v>76.95</c:v>
                </c:pt>
                <c:pt idx="303">
                  <c:v>76.7</c:v>
                </c:pt>
                <c:pt idx="306">
                  <c:v>75.75</c:v>
                </c:pt>
                <c:pt idx="307">
                  <c:v>75.599999999999994</c:v>
                </c:pt>
                <c:pt idx="308">
                  <c:v>77</c:v>
                </c:pt>
                <c:pt idx="309">
                  <c:v>77</c:v>
                </c:pt>
                <c:pt idx="310">
                  <c:v>77</c:v>
                </c:pt>
                <c:pt idx="313">
                  <c:v>76.2</c:v>
                </c:pt>
                <c:pt idx="314">
                  <c:v>77.599999999999994</c:v>
                </c:pt>
                <c:pt idx="315">
                  <c:v>77.599999999999994</c:v>
                </c:pt>
                <c:pt idx="316">
                  <c:v>77.349999999999994</c:v>
                </c:pt>
                <c:pt idx="317">
                  <c:v>76.650000000000006</c:v>
                </c:pt>
                <c:pt idx="320">
                  <c:v>76.45</c:v>
                </c:pt>
                <c:pt idx="321">
                  <c:v>77.8</c:v>
                </c:pt>
                <c:pt idx="322">
                  <c:v>77.599999999999994</c:v>
                </c:pt>
                <c:pt idx="323">
                  <c:v>78.150000000000006</c:v>
                </c:pt>
                <c:pt idx="324">
                  <c:v>77.900000000000006</c:v>
                </c:pt>
                <c:pt idx="327">
                  <c:v>79.2</c:v>
                </c:pt>
                <c:pt idx="328">
                  <c:v>80.150000000000006</c:v>
                </c:pt>
                <c:pt idx="329">
                  <c:v>79.45</c:v>
                </c:pt>
                <c:pt idx="330">
                  <c:v>78.95</c:v>
                </c:pt>
                <c:pt idx="331">
                  <c:v>78.95</c:v>
                </c:pt>
                <c:pt idx="334">
                  <c:v>79.8</c:v>
                </c:pt>
                <c:pt idx="335">
                  <c:v>78.849999999999994</c:v>
                </c:pt>
                <c:pt idx="336">
                  <c:v>78.849999999999994</c:v>
                </c:pt>
                <c:pt idx="337">
                  <c:v>78.349999999999994</c:v>
                </c:pt>
                <c:pt idx="338">
                  <c:v>77.849999999999994</c:v>
                </c:pt>
                <c:pt idx="341">
                  <c:v>78.349999999999994</c:v>
                </c:pt>
                <c:pt idx="342">
                  <c:v>79.099999999999994</c:v>
                </c:pt>
                <c:pt idx="343">
                  <c:v>78.650000000000006</c:v>
                </c:pt>
                <c:pt idx="344">
                  <c:v>79.650000000000006</c:v>
                </c:pt>
                <c:pt idx="345">
                  <c:v>80.900000000000006</c:v>
                </c:pt>
                <c:pt idx="348">
                  <c:v>80.7</c:v>
                </c:pt>
                <c:pt idx="349">
                  <c:v>81.3</c:v>
                </c:pt>
                <c:pt idx="350">
                  <c:v>82.3</c:v>
                </c:pt>
                <c:pt idx="351">
                  <c:v>82.45</c:v>
                </c:pt>
                <c:pt idx="352">
                  <c:v>83.9</c:v>
                </c:pt>
                <c:pt idx="355">
                  <c:v>83.85</c:v>
                </c:pt>
                <c:pt idx="356">
                  <c:v>81.349999999999994</c:v>
                </c:pt>
                <c:pt idx="357">
                  <c:v>81.349999999999994</c:v>
                </c:pt>
                <c:pt idx="358">
                  <c:v>82.65</c:v>
                </c:pt>
                <c:pt idx="363">
                  <c:v>82.85</c:v>
                </c:pt>
                <c:pt idx="364">
                  <c:v>83.6</c:v>
                </c:pt>
                <c:pt idx="365">
                  <c:v>84.6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7ED-49A9-B68B-C67422D285E0}"/>
            </c:ext>
          </c:extLst>
        </c:ser>
        <c:ser>
          <c:idx val="6"/>
          <c:order val="3"/>
          <c:tx>
            <c:strRef>
              <c:f>'cotlookA日資料-年比較'!$AJ$3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 cmpd="sng" algn="ctr">
              <a:solidFill>
                <a:schemeClr val="accent3">
                  <a:lumMod val="75000"/>
                </a:schemeClr>
              </a:solidFill>
              <a:prstDash val="solid"/>
              <a:round/>
            </a:ln>
          </c:spPr>
          <c:marker>
            <c:symbol val="none"/>
          </c:marker>
          <c:cat>
            <c:numRef>
              <c:f>'cotlookA日資料-年比較'!$AS$4:$AS$369</c:f>
              <c:numCache>
                <c:formatCode>m/d/yyyy</c:formatCode>
                <c:ptCount val="366"/>
                <c:pt idx="0">
                  <c:v>46023</c:v>
                </c:pt>
                <c:pt idx="1">
                  <c:v>46024</c:v>
                </c:pt>
                <c:pt idx="2">
                  <c:v>46025</c:v>
                </c:pt>
                <c:pt idx="3">
                  <c:v>46026</c:v>
                </c:pt>
                <c:pt idx="4">
                  <c:v>46027</c:v>
                </c:pt>
                <c:pt idx="5">
                  <c:v>46028</c:v>
                </c:pt>
                <c:pt idx="6">
                  <c:v>46029</c:v>
                </c:pt>
                <c:pt idx="7">
                  <c:v>46030</c:v>
                </c:pt>
                <c:pt idx="8">
                  <c:v>46031</c:v>
                </c:pt>
                <c:pt idx="9">
                  <c:v>46032</c:v>
                </c:pt>
                <c:pt idx="10">
                  <c:v>46033</c:v>
                </c:pt>
                <c:pt idx="11">
                  <c:v>46034</c:v>
                </c:pt>
                <c:pt idx="12">
                  <c:v>46035</c:v>
                </c:pt>
                <c:pt idx="13">
                  <c:v>46036</c:v>
                </c:pt>
                <c:pt idx="14">
                  <c:v>46037</c:v>
                </c:pt>
                <c:pt idx="15">
                  <c:v>46038</c:v>
                </c:pt>
                <c:pt idx="16">
                  <c:v>46039</c:v>
                </c:pt>
                <c:pt idx="17">
                  <c:v>46040</c:v>
                </c:pt>
                <c:pt idx="18">
                  <c:v>46041</c:v>
                </c:pt>
                <c:pt idx="19">
                  <c:v>46042</c:v>
                </c:pt>
                <c:pt idx="20">
                  <c:v>46043</c:v>
                </c:pt>
                <c:pt idx="21">
                  <c:v>46044</c:v>
                </c:pt>
                <c:pt idx="22">
                  <c:v>46045</c:v>
                </c:pt>
                <c:pt idx="23">
                  <c:v>46046</c:v>
                </c:pt>
                <c:pt idx="24">
                  <c:v>46047</c:v>
                </c:pt>
                <c:pt idx="25">
                  <c:v>46048</c:v>
                </c:pt>
                <c:pt idx="26">
                  <c:v>46049</c:v>
                </c:pt>
                <c:pt idx="27">
                  <c:v>46050</c:v>
                </c:pt>
                <c:pt idx="28">
                  <c:v>46051</c:v>
                </c:pt>
                <c:pt idx="29">
                  <c:v>46052</c:v>
                </c:pt>
                <c:pt idx="30">
                  <c:v>46053</c:v>
                </c:pt>
                <c:pt idx="31">
                  <c:v>46054</c:v>
                </c:pt>
                <c:pt idx="32">
                  <c:v>46055</c:v>
                </c:pt>
                <c:pt idx="33">
                  <c:v>46056</c:v>
                </c:pt>
                <c:pt idx="34">
                  <c:v>46057</c:v>
                </c:pt>
                <c:pt idx="35">
                  <c:v>46058</c:v>
                </c:pt>
                <c:pt idx="36">
                  <c:v>46059</c:v>
                </c:pt>
                <c:pt idx="37">
                  <c:v>46060</c:v>
                </c:pt>
                <c:pt idx="38">
                  <c:v>46061</c:v>
                </c:pt>
                <c:pt idx="39">
                  <c:v>46062</c:v>
                </c:pt>
                <c:pt idx="40">
                  <c:v>46063</c:v>
                </c:pt>
                <c:pt idx="41">
                  <c:v>46064</c:v>
                </c:pt>
                <c:pt idx="42">
                  <c:v>46065</c:v>
                </c:pt>
                <c:pt idx="43">
                  <c:v>46066</c:v>
                </c:pt>
                <c:pt idx="44">
                  <c:v>46067</c:v>
                </c:pt>
                <c:pt idx="45">
                  <c:v>46068</c:v>
                </c:pt>
                <c:pt idx="46">
                  <c:v>46069</c:v>
                </c:pt>
                <c:pt idx="47">
                  <c:v>46070</c:v>
                </c:pt>
                <c:pt idx="48">
                  <c:v>46071</c:v>
                </c:pt>
                <c:pt idx="49">
                  <c:v>46072</c:v>
                </c:pt>
                <c:pt idx="50">
                  <c:v>46073</c:v>
                </c:pt>
                <c:pt idx="51">
                  <c:v>46074</c:v>
                </c:pt>
                <c:pt idx="52">
                  <c:v>46075</c:v>
                </c:pt>
                <c:pt idx="53">
                  <c:v>46076</c:v>
                </c:pt>
                <c:pt idx="54">
                  <c:v>46077</c:v>
                </c:pt>
                <c:pt idx="55">
                  <c:v>46078</c:v>
                </c:pt>
                <c:pt idx="56">
                  <c:v>46079</c:v>
                </c:pt>
                <c:pt idx="57">
                  <c:v>46080</c:v>
                </c:pt>
                <c:pt idx="58">
                  <c:v>46081</c:v>
                </c:pt>
                <c:pt idx="60">
                  <c:v>46082</c:v>
                </c:pt>
                <c:pt idx="61">
                  <c:v>46083</c:v>
                </c:pt>
                <c:pt idx="62">
                  <c:v>46084</c:v>
                </c:pt>
                <c:pt idx="63">
                  <c:v>46085</c:v>
                </c:pt>
                <c:pt idx="64">
                  <c:v>46086</c:v>
                </c:pt>
                <c:pt idx="65">
                  <c:v>46087</c:v>
                </c:pt>
                <c:pt idx="66">
                  <c:v>46088</c:v>
                </c:pt>
                <c:pt idx="67">
                  <c:v>46089</c:v>
                </c:pt>
                <c:pt idx="68">
                  <c:v>46090</c:v>
                </c:pt>
                <c:pt idx="69">
                  <c:v>46091</c:v>
                </c:pt>
                <c:pt idx="70">
                  <c:v>46092</c:v>
                </c:pt>
                <c:pt idx="71">
                  <c:v>46093</c:v>
                </c:pt>
                <c:pt idx="72">
                  <c:v>46094</c:v>
                </c:pt>
                <c:pt idx="73">
                  <c:v>46095</c:v>
                </c:pt>
                <c:pt idx="74">
                  <c:v>46096</c:v>
                </c:pt>
                <c:pt idx="75">
                  <c:v>46097</c:v>
                </c:pt>
                <c:pt idx="76">
                  <c:v>46098</c:v>
                </c:pt>
                <c:pt idx="77">
                  <c:v>46099</c:v>
                </c:pt>
                <c:pt idx="78">
                  <c:v>46100</c:v>
                </c:pt>
                <c:pt idx="79">
                  <c:v>46101</c:v>
                </c:pt>
                <c:pt idx="80">
                  <c:v>46102</c:v>
                </c:pt>
                <c:pt idx="81">
                  <c:v>46103</c:v>
                </c:pt>
                <c:pt idx="82">
                  <c:v>46104</c:v>
                </c:pt>
                <c:pt idx="83">
                  <c:v>46105</c:v>
                </c:pt>
                <c:pt idx="84">
                  <c:v>46106</c:v>
                </c:pt>
                <c:pt idx="85">
                  <c:v>46107</c:v>
                </c:pt>
                <c:pt idx="86">
                  <c:v>46108</c:v>
                </c:pt>
                <c:pt idx="87">
                  <c:v>46109</c:v>
                </c:pt>
                <c:pt idx="88">
                  <c:v>46110</c:v>
                </c:pt>
                <c:pt idx="89">
                  <c:v>46111</c:v>
                </c:pt>
                <c:pt idx="90">
                  <c:v>46112</c:v>
                </c:pt>
                <c:pt idx="91">
                  <c:v>46113</c:v>
                </c:pt>
                <c:pt idx="92">
                  <c:v>46114</c:v>
                </c:pt>
                <c:pt idx="93">
                  <c:v>46115</c:v>
                </c:pt>
                <c:pt idx="94">
                  <c:v>46116</c:v>
                </c:pt>
                <c:pt idx="95">
                  <c:v>46117</c:v>
                </c:pt>
                <c:pt idx="96">
                  <c:v>46118</c:v>
                </c:pt>
                <c:pt idx="97">
                  <c:v>46119</c:v>
                </c:pt>
                <c:pt idx="98">
                  <c:v>46120</c:v>
                </c:pt>
                <c:pt idx="99">
                  <c:v>46121</c:v>
                </c:pt>
                <c:pt idx="100">
                  <c:v>46122</c:v>
                </c:pt>
                <c:pt idx="101">
                  <c:v>46123</c:v>
                </c:pt>
                <c:pt idx="102">
                  <c:v>46124</c:v>
                </c:pt>
                <c:pt idx="103">
                  <c:v>46125</c:v>
                </c:pt>
                <c:pt idx="104">
                  <c:v>46126</c:v>
                </c:pt>
                <c:pt idx="105">
                  <c:v>46127</c:v>
                </c:pt>
                <c:pt idx="106">
                  <c:v>46128</c:v>
                </c:pt>
                <c:pt idx="107">
                  <c:v>46129</c:v>
                </c:pt>
                <c:pt idx="108">
                  <c:v>46130</c:v>
                </c:pt>
                <c:pt idx="109">
                  <c:v>46131</c:v>
                </c:pt>
                <c:pt idx="110">
                  <c:v>46132</c:v>
                </c:pt>
                <c:pt idx="111">
                  <c:v>46133</c:v>
                </c:pt>
                <c:pt idx="112">
                  <c:v>46134</c:v>
                </c:pt>
                <c:pt idx="113">
                  <c:v>46135</c:v>
                </c:pt>
                <c:pt idx="114">
                  <c:v>46136</c:v>
                </c:pt>
                <c:pt idx="115">
                  <c:v>46137</c:v>
                </c:pt>
                <c:pt idx="116">
                  <c:v>46138</c:v>
                </c:pt>
                <c:pt idx="117">
                  <c:v>46139</c:v>
                </c:pt>
                <c:pt idx="118">
                  <c:v>46140</c:v>
                </c:pt>
                <c:pt idx="119">
                  <c:v>46141</c:v>
                </c:pt>
                <c:pt idx="120">
                  <c:v>46142</c:v>
                </c:pt>
                <c:pt idx="121">
                  <c:v>46143</c:v>
                </c:pt>
                <c:pt idx="122">
                  <c:v>46144</c:v>
                </c:pt>
                <c:pt idx="123">
                  <c:v>46145</c:v>
                </c:pt>
                <c:pt idx="124">
                  <c:v>46146</c:v>
                </c:pt>
                <c:pt idx="125">
                  <c:v>46147</c:v>
                </c:pt>
                <c:pt idx="126">
                  <c:v>46148</c:v>
                </c:pt>
                <c:pt idx="127">
                  <c:v>46149</c:v>
                </c:pt>
                <c:pt idx="128">
                  <c:v>46150</c:v>
                </c:pt>
                <c:pt idx="129">
                  <c:v>46151</c:v>
                </c:pt>
                <c:pt idx="130">
                  <c:v>46152</c:v>
                </c:pt>
                <c:pt idx="131">
                  <c:v>46153</c:v>
                </c:pt>
                <c:pt idx="132">
                  <c:v>46154</c:v>
                </c:pt>
                <c:pt idx="133">
                  <c:v>46155</c:v>
                </c:pt>
                <c:pt idx="134">
                  <c:v>46156</c:v>
                </c:pt>
                <c:pt idx="135">
                  <c:v>46157</c:v>
                </c:pt>
                <c:pt idx="136">
                  <c:v>46158</c:v>
                </c:pt>
                <c:pt idx="137">
                  <c:v>46159</c:v>
                </c:pt>
                <c:pt idx="138">
                  <c:v>46160</c:v>
                </c:pt>
                <c:pt idx="139">
                  <c:v>46161</c:v>
                </c:pt>
                <c:pt idx="140">
                  <c:v>46162</c:v>
                </c:pt>
                <c:pt idx="141">
                  <c:v>46163</c:v>
                </c:pt>
                <c:pt idx="142">
                  <c:v>46164</c:v>
                </c:pt>
                <c:pt idx="143">
                  <c:v>46165</c:v>
                </c:pt>
                <c:pt idx="144">
                  <c:v>46166</c:v>
                </c:pt>
                <c:pt idx="145">
                  <c:v>46167</c:v>
                </c:pt>
                <c:pt idx="146">
                  <c:v>46168</c:v>
                </c:pt>
                <c:pt idx="147">
                  <c:v>46169</c:v>
                </c:pt>
                <c:pt idx="148">
                  <c:v>46170</c:v>
                </c:pt>
                <c:pt idx="149">
                  <c:v>46171</c:v>
                </c:pt>
                <c:pt idx="150">
                  <c:v>46172</c:v>
                </c:pt>
                <c:pt idx="151">
                  <c:v>46173</c:v>
                </c:pt>
                <c:pt idx="152">
                  <c:v>46174</c:v>
                </c:pt>
                <c:pt idx="153">
                  <c:v>46175</c:v>
                </c:pt>
                <c:pt idx="154">
                  <c:v>46176</c:v>
                </c:pt>
                <c:pt idx="155">
                  <c:v>46177</c:v>
                </c:pt>
                <c:pt idx="156">
                  <c:v>46178</c:v>
                </c:pt>
                <c:pt idx="157">
                  <c:v>46179</c:v>
                </c:pt>
                <c:pt idx="158">
                  <c:v>46180</c:v>
                </c:pt>
                <c:pt idx="159">
                  <c:v>46181</c:v>
                </c:pt>
                <c:pt idx="160">
                  <c:v>46182</c:v>
                </c:pt>
                <c:pt idx="161">
                  <c:v>46183</c:v>
                </c:pt>
                <c:pt idx="162">
                  <c:v>46184</c:v>
                </c:pt>
                <c:pt idx="163">
                  <c:v>46185</c:v>
                </c:pt>
                <c:pt idx="164">
                  <c:v>46186</c:v>
                </c:pt>
                <c:pt idx="165">
                  <c:v>46187</c:v>
                </c:pt>
                <c:pt idx="166">
                  <c:v>46188</c:v>
                </c:pt>
                <c:pt idx="167">
                  <c:v>46189</c:v>
                </c:pt>
                <c:pt idx="168">
                  <c:v>46190</c:v>
                </c:pt>
                <c:pt idx="169">
                  <c:v>46191</c:v>
                </c:pt>
                <c:pt idx="170">
                  <c:v>46192</c:v>
                </c:pt>
                <c:pt idx="171">
                  <c:v>46193</c:v>
                </c:pt>
                <c:pt idx="172">
                  <c:v>46194</c:v>
                </c:pt>
                <c:pt idx="173">
                  <c:v>46195</c:v>
                </c:pt>
                <c:pt idx="174">
                  <c:v>46196</c:v>
                </c:pt>
                <c:pt idx="175">
                  <c:v>46197</c:v>
                </c:pt>
                <c:pt idx="176">
                  <c:v>46198</c:v>
                </c:pt>
                <c:pt idx="177">
                  <c:v>46199</c:v>
                </c:pt>
                <c:pt idx="178">
                  <c:v>46200</c:v>
                </c:pt>
                <c:pt idx="179">
                  <c:v>46201</c:v>
                </c:pt>
                <c:pt idx="180">
                  <c:v>46202</c:v>
                </c:pt>
                <c:pt idx="181">
                  <c:v>46203</c:v>
                </c:pt>
                <c:pt idx="182">
                  <c:v>46204</c:v>
                </c:pt>
                <c:pt idx="183">
                  <c:v>46205</c:v>
                </c:pt>
                <c:pt idx="184">
                  <c:v>46206</c:v>
                </c:pt>
                <c:pt idx="185">
                  <c:v>46207</c:v>
                </c:pt>
                <c:pt idx="186">
                  <c:v>46208</c:v>
                </c:pt>
                <c:pt idx="187">
                  <c:v>46209</c:v>
                </c:pt>
                <c:pt idx="188">
                  <c:v>46210</c:v>
                </c:pt>
                <c:pt idx="189">
                  <c:v>46211</c:v>
                </c:pt>
                <c:pt idx="190">
                  <c:v>46212</c:v>
                </c:pt>
                <c:pt idx="191">
                  <c:v>46213</c:v>
                </c:pt>
                <c:pt idx="192">
                  <c:v>46214</c:v>
                </c:pt>
                <c:pt idx="193">
                  <c:v>46215</c:v>
                </c:pt>
                <c:pt idx="194">
                  <c:v>46216</c:v>
                </c:pt>
                <c:pt idx="195">
                  <c:v>46217</c:v>
                </c:pt>
                <c:pt idx="196">
                  <c:v>46218</c:v>
                </c:pt>
                <c:pt idx="197">
                  <c:v>46219</c:v>
                </c:pt>
                <c:pt idx="198">
                  <c:v>46220</c:v>
                </c:pt>
                <c:pt idx="199">
                  <c:v>46221</c:v>
                </c:pt>
                <c:pt idx="200">
                  <c:v>46222</c:v>
                </c:pt>
                <c:pt idx="201">
                  <c:v>46223</c:v>
                </c:pt>
                <c:pt idx="202">
                  <c:v>46224</c:v>
                </c:pt>
                <c:pt idx="203">
                  <c:v>46225</c:v>
                </c:pt>
                <c:pt idx="204">
                  <c:v>46226</c:v>
                </c:pt>
                <c:pt idx="205">
                  <c:v>46227</c:v>
                </c:pt>
                <c:pt idx="206">
                  <c:v>46228</c:v>
                </c:pt>
                <c:pt idx="207">
                  <c:v>46229</c:v>
                </c:pt>
                <c:pt idx="208">
                  <c:v>46230</c:v>
                </c:pt>
                <c:pt idx="209">
                  <c:v>46231</c:v>
                </c:pt>
                <c:pt idx="210">
                  <c:v>46232</c:v>
                </c:pt>
                <c:pt idx="211">
                  <c:v>46233</c:v>
                </c:pt>
                <c:pt idx="212">
                  <c:v>46234</c:v>
                </c:pt>
                <c:pt idx="213">
                  <c:v>46235</c:v>
                </c:pt>
                <c:pt idx="214">
                  <c:v>46236</c:v>
                </c:pt>
                <c:pt idx="215">
                  <c:v>46237</c:v>
                </c:pt>
                <c:pt idx="216">
                  <c:v>46238</c:v>
                </c:pt>
                <c:pt idx="217">
                  <c:v>46239</c:v>
                </c:pt>
                <c:pt idx="218">
                  <c:v>46240</c:v>
                </c:pt>
                <c:pt idx="219">
                  <c:v>46241</c:v>
                </c:pt>
                <c:pt idx="220">
                  <c:v>46242</c:v>
                </c:pt>
                <c:pt idx="221">
                  <c:v>46243</c:v>
                </c:pt>
                <c:pt idx="222">
                  <c:v>46244</c:v>
                </c:pt>
                <c:pt idx="223">
                  <c:v>46245</c:v>
                </c:pt>
                <c:pt idx="224">
                  <c:v>46246</c:v>
                </c:pt>
                <c:pt idx="225">
                  <c:v>46247</c:v>
                </c:pt>
                <c:pt idx="226">
                  <c:v>46248</c:v>
                </c:pt>
                <c:pt idx="227">
                  <c:v>46249</c:v>
                </c:pt>
                <c:pt idx="228">
                  <c:v>46250</c:v>
                </c:pt>
                <c:pt idx="229">
                  <c:v>46251</c:v>
                </c:pt>
                <c:pt idx="230">
                  <c:v>46252</c:v>
                </c:pt>
                <c:pt idx="231">
                  <c:v>46253</c:v>
                </c:pt>
                <c:pt idx="232">
                  <c:v>46254</c:v>
                </c:pt>
                <c:pt idx="233">
                  <c:v>46255</c:v>
                </c:pt>
                <c:pt idx="234">
                  <c:v>46256</c:v>
                </c:pt>
                <c:pt idx="235">
                  <c:v>46257</c:v>
                </c:pt>
                <c:pt idx="236">
                  <c:v>46258</c:v>
                </c:pt>
                <c:pt idx="237">
                  <c:v>46259</c:v>
                </c:pt>
                <c:pt idx="238">
                  <c:v>46260</c:v>
                </c:pt>
                <c:pt idx="239">
                  <c:v>46261</c:v>
                </c:pt>
                <c:pt idx="240">
                  <c:v>46262</c:v>
                </c:pt>
                <c:pt idx="241">
                  <c:v>46263</c:v>
                </c:pt>
                <c:pt idx="242">
                  <c:v>46264</c:v>
                </c:pt>
                <c:pt idx="243">
                  <c:v>46265</c:v>
                </c:pt>
                <c:pt idx="244">
                  <c:v>46266</c:v>
                </c:pt>
                <c:pt idx="245">
                  <c:v>46267</c:v>
                </c:pt>
                <c:pt idx="246">
                  <c:v>46268</c:v>
                </c:pt>
                <c:pt idx="247">
                  <c:v>46269</c:v>
                </c:pt>
                <c:pt idx="248">
                  <c:v>46270</c:v>
                </c:pt>
                <c:pt idx="249">
                  <c:v>46271</c:v>
                </c:pt>
                <c:pt idx="250">
                  <c:v>46272</c:v>
                </c:pt>
                <c:pt idx="251">
                  <c:v>46273</c:v>
                </c:pt>
                <c:pt idx="252">
                  <c:v>46274</c:v>
                </c:pt>
                <c:pt idx="253">
                  <c:v>46275</c:v>
                </c:pt>
                <c:pt idx="254">
                  <c:v>46276</c:v>
                </c:pt>
                <c:pt idx="255">
                  <c:v>46277</c:v>
                </c:pt>
                <c:pt idx="256">
                  <c:v>46278</c:v>
                </c:pt>
                <c:pt idx="257">
                  <c:v>46279</c:v>
                </c:pt>
                <c:pt idx="258">
                  <c:v>46280</c:v>
                </c:pt>
                <c:pt idx="259">
                  <c:v>46281</c:v>
                </c:pt>
                <c:pt idx="260">
                  <c:v>46282</c:v>
                </c:pt>
                <c:pt idx="261">
                  <c:v>46283</c:v>
                </c:pt>
                <c:pt idx="262">
                  <c:v>46284</c:v>
                </c:pt>
                <c:pt idx="263">
                  <c:v>46285</c:v>
                </c:pt>
                <c:pt idx="264">
                  <c:v>46286</c:v>
                </c:pt>
                <c:pt idx="265">
                  <c:v>46287</c:v>
                </c:pt>
                <c:pt idx="266">
                  <c:v>46288</c:v>
                </c:pt>
                <c:pt idx="267">
                  <c:v>46289</c:v>
                </c:pt>
                <c:pt idx="268">
                  <c:v>46290</c:v>
                </c:pt>
                <c:pt idx="269">
                  <c:v>46291</c:v>
                </c:pt>
                <c:pt idx="270">
                  <c:v>46292</c:v>
                </c:pt>
                <c:pt idx="271">
                  <c:v>46293</c:v>
                </c:pt>
                <c:pt idx="272">
                  <c:v>46294</c:v>
                </c:pt>
                <c:pt idx="273">
                  <c:v>46295</c:v>
                </c:pt>
                <c:pt idx="274">
                  <c:v>46296</c:v>
                </c:pt>
                <c:pt idx="275">
                  <c:v>46297</c:v>
                </c:pt>
                <c:pt idx="276">
                  <c:v>46298</c:v>
                </c:pt>
                <c:pt idx="277">
                  <c:v>46299</c:v>
                </c:pt>
                <c:pt idx="278">
                  <c:v>46300</c:v>
                </c:pt>
                <c:pt idx="279">
                  <c:v>46301</c:v>
                </c:pt>
                <c:pt idx="280">
                  <c:v>46302</c:v>
                </c:pt>
                <c:pt idx="281">
                  <c:v>46303</c:v>
                </c:pt>
                <c:pt idx="282">
                  <c:v>46304</c:v>
                </c:pt>
                <c:pt idx="283">
                  <c:v>46305</c:v>
                </c:pt>
                <c:pt idx="284">
                  <c:v>46306</c:v>
                </c:pt>
                <c:pt idx="285">
                  <c:v>46307</c:v>
                </c:pt>
                <c:pt idx="286">
                  <c:v>46308</c:v>
                </c:pt>
                <c:pt idx="287">
                  <c:v>46309</c:v>
                </c:pt>
                <c:pt idx="288">
                  <c:v>46310</c:v>
                </c:pt>
                <c:pt idx="289">
                  <c:v>46311</c:v>
                </c:pt>
                <c:pt idx="290">
                  <c:v>46312</c:v>
                </c:pt>
                <c:pt idx="291">
                  <c:v>46313</c:v>
                </c:pt>
                <c:pt idx="292">
                  <c:v>46314</c:v>
                </c:pt>
                <c:pt idx="293">
                  <c:v>46315</c:v>
                </c:pt>
                <c:pt idx="294">
                  <c:v>46316</c:v>
                </c:pt>
                <c:pt idx="295">
                  <c:v>46317</c:v>
                </c:pt>
                <c:pt idx="296">
                  <c:v>46318</c:v>
                </c:pt>
                <c:pt idx="297">
                  <c:v>46319</c:v>
                </c:pt>
                <c:pt idx="298">
                  <c:v>46320</c:v>
                </c:pt>
                <c:pt idx="299">
                  <c:v>46321</c:v>
                </c:pt>
                <c:pt idx="300">
                  <c:v>46322</c:v>
                </c:pt>
                <c:pt idx="301">
                  <c:v>46323</c:v>
                </c:pt>
                <c:pt idx="302">
                  <c:v>46324</c:v>
                </c:pt>
                <c:pt idx="303">
                  <c:v>46325</c:v>
                </c:pt>
                <c:pt idx="304">
                  <c:v>46326</c:v>
                </c:pt>
                <c:pt idx="305">
                  <c:v>46327</c:v>
                </c:pt>
                <c:pt idx="306">
                  <c:v>46328</c:v>
                </c:pt>
                <c:pt idx="307">
                  <c:v>46329</c:v>
                </c:pt>
                <c:pt idx="308">
                  <c:v>46330</c:v>
                </c:pt>
                <c:pt idx="309">
                  <c:v>46331</c:v>
                </c:pt>
                <c:pt idx="310">
                  <c:v>46332</c:v>
                </c:pt>
                <c:pt idx="311">
                  <c:v>46333</c:v>
                </c:pt>
                <c:pt idx="312">
                  <c:v>46334</c:v>
                </c:pt>
                <c:pt idx="313">
                  <c:v>46335</c:v>
                </c:pt>
                <c:pt idx="314">
                  <c:v>46336</c:v>
                </c:pt>
                <c:pt idx="315">
                  <c:v>46337</c:v>
                </c:pt>
                <c:pt idx="316">
                  <c:v>46338</c:v>
                </c:pt>
                <c:pt idx="317">
                  <c:v>46339</c:v>
                </c:pt>
                <c:pt idx="318">
                  <c:v>46340</c:v>
                </c:pt>
                <c:pt idx="319">
                  <c:v>46341</c:v>
                </c:pt>
                <c:pt idx="320">
                  <c:v>46342</c:v>
                </c:pt>
                <c:pt idx="321">
                  <c:v>46343</c:v>
                </c:pt>
                <c:pt idx="322">
                  <c:v>46344</c:v>
                </c:pt>
                <c:pt idx="323">
                  <c:v>46345</c:v>
                </c:pt>
                <c:pt idx="324">
                  <c:v>46346</c:v>
                </c:pt>
                <c:pt idx="325">
                  <c:v>46347</c:v>
                </c:pt>
                <c:pt idx="326">
                  <c:v>46348</c:v>
                </c:pt>
                <c:pt idx="327">
                  <c:v>46349</c:v>
                </c:pt>
                <c:pt idx="328">
                  <c:v>46350</c:v>
                </c:pt>
                <c:pt idx="329">
                  <c:v>46351</c:v>
                </c:pt>
                <c:pt idx="330">
                  <c:v>46352</c:v>
                </c:pt>
                <c:pt idx="331">
                  <c:v>46353</c:v>
                </c:pt>
                <c:pt idx="332">
                  <c:v>46354</c:v>
                </c:pt>
                <c:pt idx="333">
                  <c:v>46355</c:v>
                </c:pt>
                <c:pt idx="334">
                  <c:v>46356</c:v>
                </c:pt>
                <c:pt idx="335">
                  <c:v>46357</c:v>
                </c:pt>
                <c:pt idx="336">
                  <c:v>46358</c:v>
                </c:pt>
                <c:pt idx="337">
                  <c:v>46359</c:v>
                </c:pt>
                <c:pt idx="338">
                  <c:v>46360</c:v>
                </c:pt>
                <c:pt idx="339">
                  <c:v>46361</c:v>
                </c:pt>
                <c:pt idx="340">
                  <c:v>46362</c:v>
                </c:pt>
                <c:pt idx="341">
                  <c:v>46363</c:v>
                </c:pt>
                <c:pt idx="342">
                  <c:v>46364</c:v>
                </c:pt>
                <c:pt idx="343">
                  <c:v>46365</c:v>
                </c:pt>
                <c:pt idx="344">
                  <c:v>46366</c:v>
                </c:pt>
                <c:pt idx="345">
                  <c:v>46367</c:v>
                </c:pt>
                <c:pt idx="346">
                  <c:v>46368</c:v>
                </c:pt>
                <c:pt idx="347">
                  <c:v>46369</c:v>
                </c:pt>
                <c:pt idx="348">
                  <c:v>46370</c:v>
                </c:pt>
                <c:pt idx="349">
                  <c:v>46371</c:v>
                </c:pt>
                <c:pt idx="350">
                  <c:v>46372</c:v>
                </c:pt>
                <c:pt idx="351">
                  <c:v>46373</c:v>
                </c:pt>
                <c:pt idx="352">
                  <c:v>46374</c:v>
                </c:pt>
                <c:pt idx="353">
                  <c:v>46375</c:v>
                </c:pt>
                <c:pt idx="354">
                  <c:v>46376</c:v>
                </c:pt>
                <c:pt idx="355">
                  <c:v>46377</c:v>
                </c:pt>
                <c:pt idx="356">
                  <c:v>46378</c:v>
                </c:pt>
                <c:pt idx="357">
                  <c:v>46379</c:v>
                </c:pt>
                <c:pt idx="358">
                  <c:v>46380</c:v>
                </c:pt>
                <c:pt idx="359">
                  <c:v>46381</c:v>
                </c:pt>
                <c:pt idx="360">
                  <c:v>46382</c:v>
                </c:pt>
                <c:pt idx="361">
                  <c:v>46383</c:v>
                </c:pt>
                <c:pt idx="362">
                  <c:v>46384</c:v>
                </c:pt>
                <c:pt idx="363">
                  <c:v>46385</c:v>
                </c:pt>
                <c:pt idx="364">
                  <c:v>46386</c:v>
                </c:pt>
                <c:pt idx="365">
                  <c:v>46387</c:v>
                </c:pt>
              </c:numCache>
            </c:numRef>
          </c:cat>
          <c:val>
            <c:numRef>
              <c:f>'cotlookA日資料-年比較'!$AJ$4:$AJ$369</c:f>
              <c:numCache>
                <c:formatCode>General</c:formatCode>
                <c:ptCount val="366"/>
                <c:pt idx="3">
                  <c:v>84.75</c:v>
                </c:pt>
                <c:pt idx="4">
                  <c:v>85.6</c:v>
                </c:pt>
                <c:pt idx="5">
                  <c:v>86.8</c:v>
                </c:pt>
                <c:pt idx="6">
                  <c:v>86.55</c:v>
                </c:pt>
                <c:pt idx="7">
                  <c:v>86.3</c:v>
                </c:pt>
                <c:pt idx="10">
                  <c:v>86.3</c:v>
                </c:pt>
                <c:pt idx="11">
                  <c:v>86.9</c:v>
                </c:pt>
                <c:pt idx="12">
                  <c:v>88.1</c:v>
                </c:pt>
                <c:pt idx="13">
                  <c:v>87.35</c:v>
                </c:pt>
                <c:pt idx="14">
                  <c:v>87.6</c:v>
                </c:pt>
                <c:pt idx="17">
                  <c:v>87.1</c:v>
                </c:pt>
                <c:pt idx="18">
                  <c:v>87.1</c:v>
                </c:pt>
                <c:pt idx="19">
                  <c:v>87.6</c:v>
                </c:pt>
                <c:pt idx="20">
                  <c:v>88.1</c:v>
                </c:pt>
                <c:pt idx="21">
                  <c:v>89.1</c:v>
                </c:pt>
                <c:pt idx="24">
                  <c:v>88.1</c:v>
                </c:pt>
                <c:pt idx="25">
                  <c:v>88.85</c:v>
                </c:pt>
                <c:pt idx="26">
                  <c:v>88.35</c:v>
                </c:pt>
                <c:pt idx="27">
                  <c:v>87.55</c:v>
                </c:pt>
                <c:pt idx="28">
                  <c:v>86.6</c:v>
                </c:pt>
                <c:pt idx="31">
                  <c:v>87.35</c:v>
                </c:pt>
                <c:pt idx="32">
                  <c:v>86.9</c:v>
                </c:pt>
                <c:pt idx="33">
                  <c:v>87.45</c:v>
                </c:pt>
                <c:pt idx="34">
                  <c:v>87.7</c:v>
                </c:pt>
                <c:pt idx="35">
                  <c:v>90.9</c:v>
                </c:pt>
                <c:pt idx="38">
                  <c:v>89.5</c:v>
                </c:pt>
                <c:pt idx="39">
                  <c:v>91.1</c:v>
                </c:pt>
                <c:pt idx="40">
                  <c:v>93.2</c:v>
                </c:pt>
                <c:pt idx="42">
                  <c:v>93</c:v>
                </c:pt>
                <c:pt idx="45">
                  <c:v>93.8</c:v>
                </c:pt>
                <c:pt idx="46">
                  <c:v>93.8</c:v>
                </c:pt>
                <c:pt idx="47">
                  <c:v>94.6</c:v>
                </c:pt>
                <c:pt idx="48">
                  <c:v>95.1</c:v>
                </c:pt>
                <c:pt idx="49">
                  <c:v>95.4</c:v>
                </c:pt>
                <c:pt idx="52">
                  <c:v>95.6</c:v>
                </c:pt>
                <c:pt idx="53">
                  <c:v>97.35</c:v>
                </c:pt>
                <c:pt idx="54">
                  <c:v>97.6</c:v>
                </c:pt>
                <c:pt idx="55">
                  <c:v>98.5</c:v>
                </c:pt>
                <c:pt idx="56">
                  <c:v>95.1</c:v>
                </c:pt>
                <c:pt idx="60">
                  <c:v>94.35</c:v>
                </c:pt>
                <c:pt idx="61">
                  <c:v>96.75</c:v>
                </c:pt>
                <c:pt idx="62">
                  <c:v>96.15</c:v>
                </c:pt>
                <c:pt idx="63">
                  <c:v>93.65</c:v>
                </c:pt>
                <c:pt idx="64">
                  <c:v>92.6</c:v>
                </c:pt>
                <c:pt idx="67">
                  <c:v>93.15</c:v>
                </c:pt>
                <c:pt idx="68">
                  <c:v>93.65</c:v>
                </c:pt>
                <c:pt idx="69">
                  <c:v>90.15</c:v>
                </c:pt>
                <c:pt idx="70">
                  <c:v>91.15</c:v>
                </c:pt>
                <c:pt idx="71">
                  <c:v>94</c:v>
                </c:pt>
                <c:pt idx="74">
                  <c:v>93.25</c:v>
                </c:pt>
                <c:pt idx="75">
                  <c:v>92.5</c:v>
                </c:pt>
                <c:pt idx="76">
                  <c:v>92.75</c:v>
                </c:pt>
                <c:pt idx="77">
                  <c:v>92.25</c:v>
                </c:pt>
                <c:pt idx="78">
                  <c:v>91.25</c:v>
                </c:pt>
                <c:pt idx="81">
                  <c:v>90.5</c:v>
                </c:pt>
                <c:pt idx="82">
                  <c:v>90.5</c:v>
                </c:pt>
                <c:pt idx="83">
                  <c:v>89.5</c:v>
                </c:pt>
                <c:pt idx="84">
                  <c:v>88.5</c:v>
                </c:pt>
                <c:pt idx="85">
                  <c:v>85.1</c:v>
                </c:pt>
                <c:pt idx="88">
                  <c:v>87.1</c:v>
                </c:pt>
                <c:pt idx="89">
                  <c:v>87.2</c:v>
                </c:pt>
                <c:pt idx="90">
                  <c:v>87.4</c:v>
                </c:pt>
                <c:pt idx="91">
                  <c:v>87.65</c:v>
                </c:pt>
                <c:pt idx="96">
                  <c:v>85.1</c:v>
                </c:pt>
                <c:pt idx="97">
                  <c:v>86.35</c:v>
                </c:pt>
                <c:pt idx="98">
                  <c:v>86.6</c:v>
                </c:pt>
                <c:pt idx="99">
                  <c:v>88.5</c:v>
                </c:pt>
                <c:pt idx="102">
                  <c:v>89.5</c:v>
                </c:pt>
                <c:pt idx="103">
                  <c:v>87.4</c:v>
                </c:pt>
                <c:pt idx="104">
                  <c:v>89.1</c:v>
                </c:pt>
                <c:pt idx="105">
                  <c:v>91.5</c:v>
                </c:pt>
                <c:pt idx="106">
                  <c:v>92.25</c:v>
                </c:pt>
                <c:pt idx="109">
                  <c:v>91</c:v>
                </c:pt>
                <c:pt idx="110">
                  <c:v>90.8</c:v>
                </c:pt>
                <c:pt idx="111">
                  <c:v>91.2</c:v>
                </c:pt>
                <c:pt idx="112">
                  <c:v>92.2</c:v>
                </c:pt>
                <c:pt idx="113">
                  <c:v>91.95</c:v>
                </c:pt>
                <c:pt idx="116">
                  <c:v>94.7</c:v>
                </c:pt>
                <c:pt idx="117">
                  <c:v>95.1</c:v>
                </c:pt>
                <c:pt idx="118">
                  <c:v>96.9</c:v>
                </c:pt>
                <c:pt idx="119">
                  <c:v>94.9</c:v>
                </c:pt>
                <c:pt idx="120">
                  <c:v>91.9</c:v>
                </c:pt>
                <c:pt idx="124">
                  <c:v>93.05</c:v>
                </c:pt>
                <c:pt idx="125">
                  <c:v>92.3</c:v>
                </c:pt>
                <c:pt idx="126">
                  <c:v>92.3</c:v>
                </c:pt>
                <c:pt idx="127">
                  <c:v>95.5</c:v>
                </c:pt>
                <c:pt idx="130">
                  <c:v>94.75</c:v>
                </c:pt>
                <c:pt idx="131">
                  <c:v>93.6</c:v>
                </c:pt>
                <c:pt idx="132">
                  <c:v>92.9</c:v>
                </c:pt>
                <c:pt idx="133">
                  <c:v>93.4</c:v>
                </c:pt>
                <c:pt idx="134">
                  <c:v>90.15</c:v>
                </c:pt>
                <c:pt idx="137">
                  <c:v>88</c:v>
                </c:pt>
                <c:pt idx="138">
                  <c:v>88</c:v>
                </c:pt>
                <c:pt idx="139">
                  <c:v>89.95</c:v>
                </c:pt>
                <c:pt idx="140">
                  <c:v>88.95</c:v>
                </c:pt>
                <c:pt idx="141">
                  <c:v>87.7</c:v>
                </c:pt>
                <c:pt idx="144">
                  <c:v>89.05</c:v>
                </c:pt>
                <c:pt idx="145">
                  <c:v>89.15</c:v>
                </c:pt>
                <c:pt idx="146">
                  <c:v>89.3</c:v>
                </c:pt>
                <c:pt idx="147">
                  <c:v>89.1</c:v>
                </c:pt>
                <c:pt idx="148">
                  <c:v>89.7</c:v>
                </c:pt>
                <c:pt idx="152">
                  <c:v>89.9</c:v>
                </c:pt>
                <c:pt idx="153">
                  <c:v>92.2</c:v>
                </c:pt>
                <c:pt idx="154">
                  <c:v>91.7</c:v>
                </c:pt>
                <c:pt idx="155">
                  <c:v>92.2</c:v>
                </c:pt>
                <c:pt idx="158">
                  <c:v>93.5</c:v>
                </c:pt>
                <c:pt idx="159">
                  <c:v>93.2</c:v>
                </c:pt>
                <c:pt idx="160">
                  <c:v>94.05</c:v>
                </c:pt>
                <c:pt idx="161">
                  <c:v>95.55</c:v>
                </c:pt>
                <c:pt idx="162">
                  <c:v>96.45</c:v>
                </c:pt>
                <c:pt idx="165">
                  <c:v>96.2</c:v>
                </c:pt>
                <c:pt idx="166">
                  <c:v>94.85</c:v>
                </c:pt>
                <c:pt idx="167">
                  <c:v>95.6</c:v>
                </c:pt>
                <c:pt idx="168">
                  <c:v>94.85</c:v>
                </c:pt>
                <c:pt idx="169">
                  <c:v>93.2</c:v>
                </c:pt>
                <c:pt idx="172">
                  <c:v>94.45</c:v>
                </c:pt>
                <c:pt idx="173">
                  <c:v>94.45</c:v>
                </c:pt>
                <c:pt idx="174">
                  <c:v>94.95</c:v>
                </c:pt>
                <c:pt idx="175">
                  <c:v>96.2</c:v>
                </c:pt>
                <c:pt idx="176">
                  <c:v>95.95</c:v>
                </c:pt>
                <c:pt idx="179">
                  <c:v>96.35</c:v>
                </c:pt>
                <c:pt idx="180">
                  <c:v>96.6</c:v>
                </c:pt>
                <c:pt idx="181">
                  <c:v>96.7</c:v>
                </c:pt>
                <c:pt idx="182">
                  <c:v>94.3</c:v>
                </c:pt>
                <c:pt idx="183">
                  <c:v>95.2</c:v>
                </c:pt>
                <c:pt idx="186">
                  <c:v>96.2</c:v>
                </c:pt>
                <c:pt idx="187">
                  <c:v>96.2</c:v>
                </c:pt>
                <c:pt idx="188">
                  <c:v>96.6</c:v>
                </c:pt>
                <c:pt idx="189">
                  <c:v>96.8</c:v>
                </c:pt>
                <c:pt idx="190">
                  <c:v>96.05</c:v>
                </c:pt>
                <c:pt idx="193">
                  <c:v>96.8</c:v>
                </c:pt>
                <c:pt idx="194">
                  <c:v>97.25</c:v>
                </c:pt>
                <c:pt idx="195">
                  <c:v>97.5</c:v>
                </c:pt>
                <c:pt idx="196">
                  <c:v>98.7</c:v>
                </c:pt>
                <c:pt idx="197">
                  <c:v>97.95</c:v>
                </c:pt>
                <c:pt idx="200">
                  <c:v>98.8</c:v>
                </c:pt>
                <c:pt idx="201">
                  <c:v>96.2</c:v>
                </c:pt>
                <c:pt idx="202">
                  <c:v>98</c:v>
                </c:pt>
                <c:pt idx="203">
                  <c:v>98.25</c:v>
                </c:pt>
                <c:pt idx="204">
                  <c:v>99.5</c:v>
                </c:pt>
                <c:pt idx="207">
                  <c:v>99.3</c:v>
                </c:pt>
                <c:pt idx="208">
                  <c:v>99.3</c:v>
                </c:pt>
                <c:pt idx="209">
                  <c:v>100</c:v>
                </c:pt>
                <c:pt idx="210">
                  <c:v>100.25</c:v>
                </c:pt>
                <c:pt idx="211">
                  <c:v>100.25</c:v>
                </c:pt>
                <c:pt idx="214">
                  <c:v>97.9</c:v>
                </c:pt>
                <c:pt idx="215">
                  <c:v>98.15</c:v>
                </c:pt>
                <c:pt idx="216">
                  <c:v>98.4</c:v>
                </c:pt>
                <c:pt idx="217">
                  <c:v>98.9</c:v>
                </c:pt>
                <c:pt idx="218">
                  <c:v>99.3</c:v>
                </c:pt>
                <c:pt idx="221">
                  <c:v>100.3</c:v>
                </c:pt>
                <c:pt idx="222">
                  <c:v>99.55</c:v>
                </c:pt>
                <c:pt idx="223">
                  <c:v>100.95</c:v>
                </c:pt>
                <c:pt idx="224">
                  <c:v>99.95</c:v>
                </c:pt>
                <c:pt idx="225">
                  <c:v>101.85</c:v>
                </c:pt>
                <c:pt idx="228">
                  <c:v>102.75</c:v>
                </c:pt>
                <c:pt idx="229">
                  <c:v>102.75</c:v>
                </c:pt>
                <c:pt idx="230">
                  <c:v>103.25</c:v>
                </c:pt>
                <c:pt idx="231">
                  <c:v>103.35</c:v>
                </c:pt>
                <c:pt idx="232">
                  <c:v>101.5</c:v>
                </c:pt>
                <c:pt idx="235">
                  <c:v>101.8</c:v>
                </c:pt>
                <c:pt idx="236">
                  <c:v>102.15</c:v>
                </c:pt>
                <c:pt idx="237">
                  <c:v>103.3</c:v>
                </c:pt>
                <c:pt idx="238">
                  <c:v>103.9</c:v>
                </c:pt>
                <c:pt idx="239">
                  <c:v>103.65</c:v>
                </c:pt>
                <c:pt idx="243">
                  <c:v>103.75</c:v>
                </c:pt>
                <c:pt idx="244">
                  <c:v>102.15</c:v>
                </c:pt>
                <c:pt idx="245">
                  <c:v>102</c:v>
                </c:pt>
                <c:pt idx="246">
                  <c:v>103</c:v>
                </c:pt>
                <c:pt idx="249">
                  <c:v>103.65</c:v>
                </c:pt>
                <c:pt idx="250">
                  <c:v>103.65</c:v>
                </c:pt>
                <c:pt idx="251">
                  <c:v>103.65</c:v>
                </c:pt>
                <c:pt idx="252">
                  <c:v>103.65</c:v>
                </c:pt>
                <c:pt idx="253">
                  <c:v>102.9</c:v>
                </c:pt>
                <c:pt idx="256">
                  <c:v>103.15</c:v>
                </c:pt>
                <c:pt idx="257">
                  <c:v>102.4</c:v>
                </c:pt>
                <c:pt idx="258">
                  <c:v>103.3</c:v>
                </c:pt>
                <c:pt idx="259">
                  <c:v>103.05</c:v>
                </c:pt>
                <c:pt idx="260">
                  <c:v>102.3</c:v>
                </c:pt>
                <c:pt idx="263">
                  <c:v>102.15</c:v>
                </c:pt>
                <c:pt idx="264">
                  <c:v>99.35</c:v>
                </c:pt>
                <c:pt idx="265">
                  <c:v>100.35</c:v>
                </c:pt>
                <c:pt idx="266">
                  <c:v>101.25</c:v>
                </c:pt>
                <c:pt idx="267">
                  <c:v>102.65</c:v>
                </c:pt>
                <c:pt idx="270">
                  <c:v>105.95</c:v>
                </c:pt>
                <c:pt idx="271">
                  <c:v>108.15</c:v>
                </c:pt>
                <c:pt idx="272">
                  <c:v>110.15</c:v>
                </c:pt>
                <c:pt idx="273">
                  <c:v>112.15</c:v>
                </c:pt>
                <c:pt idx="274">
                  <c:v>115.65</c:v>
                </c:pt>
                <c:pt idx="277">
                  <c:v>113.9</c:v>
                </c:pt>
                <c:pt idx="278">
                  <c:v>114.5</c:v>
                </c:pt>
                <c:pt idx="279">
                  <c:v>117.9</c:v>
                </c:pt>
                <c:pt idx="280">
                  <c:v>119.5</c:v>
                </c:pt>
                <c:pt idx="281">
                  <c:v>120.05</c:v>
                </c:pt>
                <c:pt idx="284">
                  <c:v>119.25</c:v>
                </c:pt>
                <c:pt idx="285">
                  <c:v>118.7</c:v>
                </c:pt>
                <c:pt idx="286">
                  <c:v>115.3</c:v>
                </c:pt>
                <c:pt idx="287">
                  <c:v>113.05</c:v>
                </c:pt>
                <c:pt idx="288">
                  <c:v>116.2</c:v>
                </c:pt>
                <c:pt idx="291">
                  <c:v>116.35</c:v>
                </c:pt>
                <c:pt idx="292">
                  <c:v>116.2</c:v>
                </c:pt>
                <c:pt idx="293">
                  <c:v>117.05</c:v>
                </c:pt>
                <c:pt idx="294">
                  <c:v>119.85</c:v>
                </c:pt>
                <c:pt idx="295">
                  <c:v>115.35</c:v>
                </c:pt>
                <c:pt idx="298">
                  <c:v>117.4</c:v>
                </c:pt>
                <c:pt idx="299">
                  <c:v>117.6</c:v>
                </c:pt>
                <c:pt idx="300">
                  <c:v>118.2</c:v>
                </c:pt>
                <c:pt idx="301">
                  <c:v>119.95</c:v>
                </c:pt>
                <c:pt idx="302">
                  <c:v>123.1</c:v>
                </c:pt>
                <c:pt idx="305">
                  <c:v>123.6</c:v>
                </c:pt>
                <c:pt idx="306">
                  <c:v>127.7</c:v>
                </c:pt>
                <c:pt idx="307">
                  <c:v>126.45</c:v>
                </c:pt>
                <c:pt idx="308">
                  <c:v>127.95</c:v>
                </c:pt>
                <c:pt idx="309">
                  <c:v>125.45</c:v>
                </c:pt>
                <c:pt idx="312">
                  <c:v>125.75</c:v>
                </c:pt>
                <c:pt idx="313">
                  <c:v>125.75</c:v>
                </c:pt>
                <c:pt idx="314">
                  <c:v>127.55</c:v>
                </c:pt>
                <c:pt idx="315">
                  <c:v>127.25</c:v>
                </c:pt>
                <c:pt idx="316">
                  <c:v>127.5</c:v>
                </c:pt>
                <c:pt idx="319">
                  <c:v>126.95</c:v>
                </c:pt>
                <c:pt idx="320">
                  <c:v>126.45</c:v>
                </c:pt>
                <c:pt idx="321">
                  <c:v>126.85</c:v>
                </c:pt>
                <c:pt idx="322">
                  <c:v>128.44999999999999</c:v>
                </c:pt>
                <c:pt idx="323">
                  <c:v>126.65</c:v>
                </c:pt>
                <c:pt idx="326">
                  <c:v>127.9</c:v>
                </c:pt>
                <c:pt idx="327">
                  <c:v>127.5</c:v>
                </c:pt>
                <c:pt idx="328">
                  <c:v>127.3</c:v>
                </c:pt>
                <c:pt idx="329">
                  <c:v>127.3</c:v>
                </c:pt>
                <c:pt idx="330">
                  <c:v>127.3</c:v>
                </c:pt>
                <c:pt idx="333">
                  <c:v>123.3</c:v>
                </c:pt>
                <c:pt idx="334">
                  <c:v>123.05</c:v>
                </c:pt>
                <c:pt idx="335">
                  <c:v>118.55</c:v>
                </c:pt>
                <c:pt idx="336">
                  <c:v>116.5</c:v>
                </c:pt>
                <c:pt idx="337">
                  <c:v>116</c:v>
                </c:pt>
                <c:pt idx="340">
                  <c:v>116.5</c:v>
                </c:pt>
                <c:pt idx="341">
                  <c:v>119.35</c:v>
                </c:pt>
                <c:pt idx="342">
                  <c:v>119</c:v>
                </c:pt>
                <c:pt idx="343">
                  <c:v>119.5</c:v>
                </c:pt>
                <c:pt idx="344">
                  <c:v>119.25</c:v>
                </c:pt>
                <c:pt idx="347">
                  <c:v>119</c:v>
                </c:pt>
                <c:pt idx="348">
                  <c:v>119.6</c:v>
                </c:pt>
                <c:pt idx="349">
                  <c:v>118.7</c:v>
                </c:pt>
                <c:pt idx="350">
                  <c:v>116.65</c:v>
                </c:pt>
                <c:pt idx="351">
                  <c:v>122.4</c:v>
                </c:pt>
                <c:pt idx="354">
                  <c:v>119.95</c:v>
                </c:pt>
                <c:pt idx="355">
                  <c:v>118.35</c:v>
                </c:pt>
                <c:pt idx="356">
                  <c:v>120.2</c:v>
                </c:pt>
                <c:pt idx="357">
                  <c:v>121.6</c:v>
                </c:pt>
                <c:pt idx="358">
                  <c:v>121.85</c:v>
                </c:pt>
                <c:pt idx="363">
                  <c:v>122.85</c:v>
                </c:pt>
                <c:pt idx="364">
                  <c:v>125.85</c:v>
                </c:pt>
                <c:pt idx="365">
                  <c:v>127.2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7ED-49A9-B68B-C67422D285E0}"/>
            </c:ext>
          </c:extLst>
        </c:ser>
        <c:ser>
          <c:idx val="0"/>
          <c:order val="4"/>
          <c:tx>
            <c:strRef>
              <c:f>'cotlookA日資料-年比較'!$AL$3</c:f>
              <c:strCache>
                <c:ptCount val="1"/>
                <c:pt idx="0">
                  <c:v>2022</c:v>
                </c:pt>
              </c:strCache>
            </c:strRef>
          </c:tx>
          <c:marker>
            <c:symbol val="none"/>
          </c:marker>
          <c:cat>
            <c:numRef>
              <c:f>'cotlookA日資料-年比較'!$AS$4:$AS$369</c:f>
              <c:numCache>
                <c:formatCode>m/d/yyyy</c:formatCode>
                <c:ptCount val="366"/>
                <c:pt idx="0">
                  <c:v>46023</c:v>
                </c:pt>
                <c:pt idx="1">
                  <c:v>46024</c:v>
                </c:pt>
                <c:pt idx="2">
                  <c:v>46025</c:v>
                </c:pt>
                <c:pt idx="3">
                  <c:v>46026</c:v>
                </c:pt>
                <c:pt idx="4">
                  <c:v>46027</c:v>
                </c:pt>
                <c:pt idx="5">
                  <c:v>46028</c:v>
                </c:pt>
                <c:pt idx="6">
                  <c:v>46029</c:v>
                </c:pt>
                <c:pt idx="7">
                  <c:v>46030</c:v>
                </c:pt>
                <c:pt idx="8">
                  <c:v>46031</c:v>
                </c:pt>
                <c:pt idx="9">
                  <c:v>46032</c:v>
                </c:pt>
                <c:pt idx="10">
                  <c:v>46033</c:v>
                </c:pt>
                <c:pt idx="11">
                  <c:v>46034</c:v>
                </c:pt>
                <c:pt idx="12">
                  <c:v>46035</c:v>
                </c:pt>
                <c:pt idx="13">
                  <c:v>46036</c:v>
                </c:pt>
                <c:pt idx="14">
                  <c:v>46037</c:v>
                </c:pt>
                <c:pt idx="15">
                  <c:v>46038</c:v>
                </c:pt>
                <c:pt idx="16">
                  <c:v>46039</c:v>
                </c:pt>
                <c:pt idx="17">
                  <c:v>46040</c:v>
                </c:pt>
                <c:pt idx="18">
                  <c:v>46041</c:v>
                </c:pt>
                <c:pt idx="19">
                  <c:v>46042</c:v>
                </c:pt>
                <c:pt idx="20">
                  <c:v>46043</c:v>
                </c:pt>
                <c:pt idx="21">
                  <c:v>46044</c:v>
                </c:pt>
                <c:pt idx="22">
                  <c:v>46045</c:v>
                </c:pt>
                <c:pt idx="23">
                  <c:v>46046</c:v>
                </c:pt>
                <c:pt idx="24">
                  <c:v>46047</c:v>
                </c:pt>
                <c:pt idx="25">
                  <c:v>46048</c:v>
                </c:pt>
                <c:pt idx="26">
                  <c:v>46049</c:v>
                </c:pt>
                <c:pt idx="27">
                  <c:v>46050</c:v>
                </c:pt>
                <c:pt idx="28">
                  <c:v>46051</c:v>
                </c:pt>
                <c:pt idx="29">
                  <c:v>46052</c:v>
                </c:pt>
                <c:pt idx="30">
                  <c:v>46053</c:v>
                </c:pt>
                <c:pt idx="31">
                  <c:v>46054</c:v>
                </c:pt>
                <c:pt idx="32">
                  <c:v>46055</c:v>
                </c:pt>
                <c:pt idx="33">
                  <c:v>46056</c:v>
                </c:pt>
                <c:pt idx="34">
                  <c:v>46057</c:v>
                </c:pt>
                <c:pt idx="35">
                  <c:v>46058</c:v>
                </c:pt>
                <c:pt idx="36">
                  <c:v>46059</c:v>
                </c:pt>
                <c:pt idx="37">
                  <c:v>46060</c:v>
                </c:pt>
                <c:pt idx="38">
                  <c:v>46061</c:v>
                </c:pt>
                <c:pt idx="39">
                  <c:v>46062</c:v>
                </c:pt>
                <c:pt idx="40">
                  <c:v>46063</c:v>
                </c:pt>
                <c:pt idx="41">
                  <c:v>46064</c:v>
                </c:pt>
                <c:pt idx="42">
                  <c:v>46065</c:v>
                </c:pt>
                <c:pt idx="43">
                  <c:v>46066</c:v>
                </c:pt>
                <c:pt idx="44">
                  <c:v>46067</c:v>
                </c:pt>
                <c:pt idx="45">
                  <c:v>46068</c:v>
                </c:pt>
                <c:pt idx="46">
                  <c:v>46069</c:v>
                </c:pt>
                <c:pt idx="47">
                  <c:v>46070</c:v>
                </c:pt>
                <c:pt idx="48">
                  <c:v>46071</c:v>
                </c:pt>
                <c:pt idx="49">
                  <c:v>46072</c:v>
                </c:pt>
                <c:pt idx="50">
                  <c:v>46073</c:v>
                </c:pt>
                <c:pt idx="51">
                  <c:v>46074</c:v>
                </c:pt>
                <c:pt idx="52">
                  <c:v>46075</c:v>
                </c:pt>
                <c:pt idx="53">
                  <c:v>46076</c:v>
                </c:pt>
                <c:pt idx="54">
                  <c:v>46077</c:v>
                </c:pt>
                <c:pt idx="55">
                  <c:v>46078</c:v>
                </c:pt>
                <c:pt idx="56">
                  <c:v>46079</c:v>
                </c:pt>
                <c:pt idx="57">
                  <c:v>46080</c:v>
                </c:pt>
                <c:pt idx="58">
                  <c:v>46081</c:v>
                </c:pt>
                <c:pt idx="60">
                  <c:v>46082</c:v>
                </c:pt>
                <c:pt idx="61">
                  <c:v>46083</c:v>
                </c:pt>
                <c:pt idx="62">
                  <c:v>46084</c:v>
                </c:pt>
                <c:pt idx="63">
                  <c:v>46085</c:v>
                </c:pt>
                <c:pt idx="64">
                  <c:v>46086</c:v>
                </c:pt>
                <c:pt idx="65">
                  <c:v>46087</c:v>
                </c:pt>
                <c:pt idx="66">
                  <c:v>46088</c:v>
                </c:pt>
                <c:pt idx="67">
                  <c:v>46089</c:v>
                </c:pt>
                <c:pt idx="68">
                  <c:v>46090</c:v>
                </c:pt>
                <c:pt idx="69">
                  <c:v>46091</c:v>
                </c:pt>
                <c:pt idx="70">
                  <c:v>46092</c:v>
                </c:pt>
                <c:pt idx="71">
                  <c:v>46093</c:v>
                </c:pt>
                <c:pt idx="72">
                  <c:v>46094</c:v>
                </c:pt>
                <c:pt idx="73">
                  <c:v>46095</c:v>
                </c:pt>
                <c:pt idx="74">
                  <c:v>46096</c:v>
                </c:pt>
                <c:pt idx="75">
                  <c:v>46097</c:v>
                </c:pt>
                <c:pt idx="76">
                  <c:v>46098</c:v>
                </c:pt>
                <c:pt idx="77">
                  <c:v>46099</c:v>
                </c:pt>
                <c:pt idx="78">
                  <c:v>46100</c:v>
                </c:pt>
                <c:pt idx="79">
                  <c:v>46101</c:v>
                </c:pt>
                <c:pt idx="80">
                  <c:v>46102</c:v>
                </c:pt>
                <c:pt idx="81">
                  <c:v>46103</c:v>
                </c:pt>
                <c:pt idx="82">
                  <c:v>46104</c:v>
                </c:pt>
                <c:pt idx="83">
                  <c:v>46105</c:v>
                </c:pt>
                <c:pt idx="84">
                  <c:v>46106</c:v>
                </c:pt>
                <c:pt idx="85">
                  <c:v>46107</c:v>
                </c:pt>
                <c:pt idx="86">
                  <c:v>46108</c:v>
                </c:pt>
                <c:pt idx="87">
                  <c:v>46109</c:v>
                </c:pt>
                <c:pt idx="88">
                  <c:v>46110</c:v>
                </c:pt>
                <c:pt idx="89">
                  <c:v>46111</c:v>
                </c:pt>
                <c:pt idx="90">
                  <c:v>46112</c:v>
                </c:pt>
                <c:pt idx="91">
                  <c:v>46113</c:v>
                </c:pt>
                <c:pt idx="92">
                  <c:v>46114</c:v>
                </c:pt>
                <c:pt idx="93">
                  <c:v>46115</c:v>
                </c:pt>
                <c:pt idx="94">
                  <c:v>46116</c:v>
                </c:pt>
                <c:pt idx="95">
                  <c:v>46117</c:v>
                </c:pt>
                <c:pt idx="96">
                  <c:v>46118</c:v>
                </c:pt>
                <c:pt idx="97">
                  <c:v>46119</c:v>
                </c:pt>
                <c:pt idx="98">
                  <c:v>46120</c:v>
                </c:pt>
                <c:pt idx="99">
                  <c:v>46121</c:v>
                </c:pt>
                <c:pt idx="100">
                  <c:v>46122</c:v>
                </c:pt>
                <c:pt idx="101">
                  <c:v>46123</c:v>
                </c:pt>
                <c:pt idx="102">
                  <c:v>46124</c:v>
                </c:pt>
                <c:pt idx="103">
                  <c:v>46125</c:v>
                </c:pt>
                <c:pt idx="104">
                  <c:v>46126</c:v>
                </c:pt>
                <c:pt idx="105">
                  <c:v>46127</c:v>
                </c:pt>
                <c:pt idx="106">
                  <c:v>46128</c:v>
                </c:pt>
                <c:pt idx="107">
                  <c:v>46129</c:v>
                </c:pt>
                <c:pt idx="108">
                  <c:v>46130</c:v>
                </c:pt>
                <c:pt idx="109">
                  <c:v>46131</c:v>
                </c:pt>
                <c:pt idx="110">
                  <c:v>46132</c:v>
                </c:pt>
                <c:pt idx="111">
                  <c:v>46133</c:v>
                </c:pt>
                <c:pt idx="112">
                  <c:v>46134</c:v>
                </c:pt>
                <c:pt idx="113">
                  <c:v>46135</c:v>
                </c:pt>
                <c:pt idx="114">
                  <c:v>46136</c:v>
                </c:pt>
                <c:pt idx="115">
                  <c:v>46137</c:v>
                </c:pt>
                <c:pt idx="116">
                  <c:v>46138</c:v>
                </c:pt>
                <c:pt idx="117">
                  <c:v>46139</c:v>
                </c:pt>
                <c:pt idx="118">
                  <c:v>46140</c:v>
                </c:pt>
                <c:pt idx="119">
                  <c:v>46141</c:v>
                </c:pt>
                <c:pt idx="120">
                  <c:v>46142</c:v>
                </c:pt>
                <c:pt idx="121">
                  <c:v>46143</c:v>
                </c:pt>
                <c:pt idx="122">
                  <c:v>46144</c:v>
                </c:pt>
                <c:pt idx="123">
                  <c:v>46145</c:v>
                </c:pt>
                <c:pt idx="124">
                  <c:v>46146</c:v>
                </c:pt>
                <c:pt idx="125">
                  <c:v>46147</c:v>
                </c:pt>
                <c:pt idx="126">
                  <c:v>46148</c:v>
                </c:pt>
                <c:pt idx="127">
                  <c:v>46149</c:v>
                </c:pt>
                <c:pt idx="128">
                  <c:v>46150</c:v>
                </c:pt>
                <c:pt idx="129">
                  <c:v>46151</c:v>
                </c:pt>
                <c:pt idx="130">
                  <c:v>46152</c:v>
                </c:pt>
                <c:pt idx="131">
                  <c:v>46153</c:v>
                </c:pt>
                <c:pt idx="132">
                  <c:v>46154</c:v>
                </c:pt>
                <c:pt idx="133">
                  <c:v>46155</c:v>
                </c:pt>
                <c:pt idx="134">
                  <c:v>46156</c:v>
                </c:pt>
                <c:pt idx="135">
                  <c:v>46157</c:v>
                </c:pt>
                <c:pt idx="136">
                  <c:v>46158</c:v>
                </c:pt>
                <c:pt idx="137">
                  <c:v>46159</c:v>
                </c:pt>
                <c:pt idx="138">
                  <c:v>46160</c:v>
                </c:pt>
                <c:pt idx="139">
                  <c:v>46161</c:v>
                </c:pt>
                <c:pt idx="140">
                  <c:v>46162</c:v>
                </c:pt>
                <c:pt idx="141">
                  <c:v>46163</c:v>
                </c:pt>
                <c:pt idx="142">
                  <c:v>46164</c:v>
                </c:pt>
                <c:pt idx="143">
                  <c:v>46165</c:v>
                </c:pt>
                <c:pt idx="144">
                  <c:v>46166</c:v>
                </c:pt>
                <c:pt idx="145">
                  <c:v>46167</c:v>
                </c:pt>
                <c:pt idx="146">
                  <c:v>46168</c:v>
                </c:pt>
                <c:pt idx="147">
                  <c:v>46169</c:v>
                </c:pt>
                <c:pt idx="148">
                  <c:v>46170</c:v>
                </c:pt>
                <c:pt idx="149">
                  <c:v>46171</c:v>
                </c:pt>
                <c:pt idx="150">
                  <c:v>46172</c:v>
                </c:pt>
                <c:pt idx="151">
                  <c:v>46173</c:v>
                </c:pt>
                <c:pt idx="152">
                  <c:v>46174</c:v>
                </c:pt>
                <c:pt idx="153">
                  <c:v>46175</c:v>
                </c:pt>
                <c:pt idx="154">
                  <c:v>46176</c:v>
                </c:pt>
                <c:pt idx="155">
                  <c:v>46177</c:v>
                </c:pt>
                <c:pt idx="156">
                  <c:v>46178</c:v>
                </c:pt>
                <c:pt idx="157">
                  <c:v>46179</c:v>
                </c:pt>
                <c:pt idx="158">
                  <c:v>46180</c:v>
                </c:pt>
                <c:pt idx="159">
                  <c:v>46181</c:v>
                </c:pt>
                <c:pt idx="160">
                  <c:v>46182</c:v>
                </c:pt>
                <c:pt idx="161">
                  <c:v>46183</c:v>
                </c:pt>
                <c:pt idx="162">
                  <c:v>46184</c:v>
                </c:pt>
                <c:pt idx="163">
                  <c:v>46185</c:v>
                </c:pt>
                <c:pt idx="164">
                  <c:v>46186</c:v>
                </c:pt>
                <c:pt idx="165">
                  <c:v>46187</c:v>
                </c:pt>
                <c:pt idx="166">
                  <c:v>46188</c:v>
                </c:pt>
                <c:pt idx="167">
                  <c:v>46189</c:v>
                </c:pt>
                <c:pt idx="168">
                  <c:v>46190</c:v>
                </c:pt>
                <c:pt idx="169">
                  <c:v>46191</c:v>
                </c:pt>
                <c:pt idx="170">
                  <c:v>46192</c:v>
                </c:pt>
                <c:pt idx="171">
                  <c:v>46193</c:v>
                </c:pt>
                <c:pt idx="172">
                  <c:v>46194</c:v>
                </c:pt>
                <c:pt idx="173">
                  <c:v>46195</c:v>
                </c:pt>
                <c:pt idx="174">
                  <c:v>46196</c:v>
                </c:pt>
                <c:pt idx="175">
                  <c:v>46197</c:v>
                </c:pt>
                <c:pt idx="176">
                  <c:v>46198</c:v>
                </c:pt>
                <c:pt idx="177">
                  <c:v>46199</c:v>
                </c:pt>
                <c:pt idx="178">
                  <c:v>46200</c:v>
                </c:pt>
                <c:pt idx="179">
                  <c:v>46201</c:v>
                </c:pt>
                <c:pt idx="180">
                  <c:v>46202</c:v>
                </c:pt>
                <c:pt idx="181">
                  <c:v>46203</c:v>
                </c:pt>
                <c:pt idx="182">
                  <c:v>46204</c:v>
                </c:pt>
                <c:pt idx="183">
                  <c:v>46205</c:v>
                </c:pt>
                <c:pt idx="184">
                  <c:v>46206</c:v>
                </c:pt>
                <c:pt idx="185">
                  <c:v>46207</c:v>
                </c:pt>
                <c:pt idx="186">
                  <c:v>46208</c:v>
                </c:pt>
                <c:pt idx="187">
                  <c:v>46209</c:v>
                </c:pt>
                <c:pt idx="188">
                  <c:v>46210</c:v>
                </c:pt>
                <c:pt idx="189">
                  <c:v>46211</c:v>
                </c:pt>
                <c:pt idx="190">
                  <c:v>46212</c:v>
                </c:pt>
                <c:pt idx="191">
                  <c:v>46213</c:v>
                </c:pt>
                <c:pt idx="192">
                  <c:v>46214</c:v>
                </c:pt>
                <c:pt idx="193">
                  <c:v>46215</c:v>
                </c:pt>
                <c:pt idx="194">
                  <c:v>46216</c:v>
                </c:pt>
                <c:pt idx="195">
                  <c:v>46217</c:v>
                </c:pt>
                <c:pt idx="196">
                  <c:v>46218</c:v>
                </c:pt>
                <c:pt idx="197">
                  <c:v>46219</c:v>
                </c:pt>
                <c:pt idx="198">
                  <c:v>46220</c:v>
                </c:pt>
                <c:pt idx="199">
                  <c:v>46221</c:v>
                </c:pt>
                <c:pt idx="200">
                  <c:v>46222</c:v>
                </c:pt>
                <c:pt idx="201">
                  <c:v>46223</c:v>
                </c:pt>
                <c:pt idx="202">
                  <c:v>46224</c:v>
                </c:pt>
                <c:pt idx="203">
                  <c:v>46225</c:v>
                </c:pt>
                <c:pt idx="204">
                  <c:v>46226</c:v>
                </c:pt>
                <c:pt idx="205">
                  <c:v>46227</c:v>
                </c:pt>
                <c:pt idx="206">
                  <c:v>46228</c:v>
                </c:pt>
                <c:pt idx="207">
                  <c:v>46229</c:v>
                </c:pt>
                <c:pt idx="208">
                  <c:v>46230</c:v>
                </c:pt>
                <c:pt idx="209">
                  <c:v>46231</c:v>
                </c:pt>
                <c:pt idx="210">
                  <c:v>46232</c:v>
                </c:pt>
                <c:pt idx="211">
                  <c:v>46233</c:v>
                </c:pt>
                <c:pt idx="212">
                  <c:v>46234</c:v>
                </c:pt>
                <c:pt idx="213">
                  <c:v>46235</c:v>
                </c:pt>
                <c:pt idx="214">
                  <c:v>46236</c:v>
                </c:pt>
                <c:pt idx="215">
                  <c:v>46237</c:v>
                </c:pt>
                <c:pt idx="216">
                  <c:v>46238</c:v>
                </c:pt>
                <c:pt idx="217">
                  <c:v>46239</c:v>
                </c:pt>
                <c:pt idx="218">
                  <c:v>46240</c:v>
                </c:pt>
                <c:pt idx="219">
                  <c:v>46241</c:v>
                </c:pt>
                <c:pt idx="220">
                  <c:v>46242</c:v>
                </c:pt>
                <c:pt idx="221">
                  <c:v>46243</c:v>
                </c:pt>
                <c:pt idx="222">
                  <c:v>46244</c:v>
                </c:pt>
                <c:pt idx="223">
                  <c:v>46245</c:v>
                </c:pt>
                <c:pt idx="224">
                  <c:v>46246</c:v>
                </c:pt>
                <c:pt idx="225">
                  <c:v>46247</c:v>
                </c:pt>
                <c:pt idx="226">
                  <c:v>46248</c:v>
                </c:pt>
                <c:pt idx="227">
                  <c:v>46249</c:v>
                </c:pt>
                <c:pt idx="228">
                  <c:v>46250</c:v>
                </c:pt>
                <c:pt idx="229">
                  <c:v>46251</c:v>
                </c:pt>
                <c:pt idx="230">
                  <c:v>46252</c:v>
                </c:pt>
                <c:pt idx="231">
                  <c:v>46253</c:v>
                </c:pt>
                <c:pt idx="232">
                  <c:v>46254</c:v>
                </c:pt>
                <c:pt idx="233">
                  <c:v>46255</c:v>
                </c:pt>
                <c:pt idx="234">
                  <c:v>46256</c:v>
                </c:pt>
                <c:pt idx="235">
                  <c:v>46257</c:v>
                </c:pt>
                <c:pt idx="236">
                  <c:v>46258</c:v>
                </c:pt>
                <c:pt idx="237">
                  <c:v>46259</c:v>
                </c:pt>
                <c:pt idx="238">
                  <c:v>46260</c:v>
                </c:pt>
                <c:pt idx="239">
                  <c:v>46261</c:v>
                </c:pt>
                <c:pt idx="240">
                  <c:v>46262</c:v>
                </c:pt>
                <c:pt idx="241">
                  <c:v>46263</c:v>
                </c:pt>
                <c:pt idx="242">
                  <c:v>46264</c:v>
                </c:pt>
                <c:pt idx="243">
                  <c:v>46265</c:v>
                </c:pt>
                <c:pt idx="244">
                  <c:v>46266</c:v>
                </c:pt>
                <c:pt idx="245">
                  <c:v>46267</c:v>
                </c:pt>
                <c:pt idx="246">
                  <c:v>46268</c:v>
                </c:pt>
                <c:pt idx="247">
                  <c:v>46269</c:v>
                </c:pt>
                <c:pt idx="248">
                  <c:v>46270</c:v>
                </c:pt>
                <c:pt idx="249">
                  <c:v>46271</c:v>
                </c:pt>
                <c:pt idx="250">
                  <c:v>46272</c:v>
                </c:pt>
                <c:pt idx="251">
                  <c:v>46273</c:v>
                </c:pt>
                <c:pt idx="252">
                  <c:v>46274</c:v>
                </c:pt>
                <c:pt idx="253">
                  <c:v>46275</c:v>
                </c:pt>
                <c:pt idx="254">
                  <c:v>46276</c:v>
                </c:pt>
                <c:pt idx="255">
                  <c:v>46277</c:v>
                </c:pt>
                <c:pt idx="256">
                  <c:v>46278</c:v>
                </c:pt>
                <c:pt idx="257">
                  <c:v>46279</c:v>
                </c:pt>
                <c:pt idx="258">
                  <c:v>46280</c:v>
                </c:pt>
                <c:pt idx="259">
                  <c:v>46281</c:v>
                </c:pt>
                <c:pt idx="260">
                  <c:v>46282</c:v>
                </c:pt>
                <c:pt idx="261">
                  <c:v>46283</c:v>
                </c:pt>
                <c:pt idx="262">
                  <c:v>46284</c:v>
                </c:pt>
                <c:pt idx="263">
                  <c:v>46285</c:v>
                </c:pt>
                <c:pt idx="264">
                  <c:v>46286</c:v>
                </c:pt>
                <c:pt idx="265">
                  <c:v>46287</c:v>
                </c:pt>
                <c:pt idx="266">
                  <c:v>46288</c:v>
                </c:pt>
                <c:pt idx="267">
                  <c:v>46289</c:v>
                </c:pt>
                <c:pt idx="268">
                  <c:v>46290</c:v>
                </c:pt>
                <c:pt idx="269">
                  <c:v>46291</c:v>
                </c:pt>
                <c:pt idx="270">
                  <c:v>46292</c:v>
                </c:pt>
                <c:pt idx="271">
                  <c:v>46293</c:v>
                </c:pt>
                <c:pt idx="272">
                  <c:v>46294</c:v>
                </c:pt>
                <c:pt idx="273">
                  <c:v>46295</c:v>
                </c:pt>
                <c:pt idx="274">
                  <c:v>46296</c:v>
                </c:pt>
                <c:pt idx="275">
                  <c:v>46297</c:v>
                </c:pt>
                <c:pt idx="276">
                  <c:v>46298</c:v>
                </c:pt>
                <c:pt idx="277">
                  <c:v>46299</c:v>
                </c:pt>
                <c:pt idx="278">
                  <c:v>46300</c:v>
                </c:pt>
                <c:pt idx="279">
                  <c:v>46301</c:v>
                </c:pt>
                <c:pt idx="280">
                  <c:v>46302</c:v>
                </c:pt>
                <c:pt idx="281">
                  <c:v>46303</c:v>
                </c:pt>
                <c:pt idx="282">
                  <c:v>46304</c:v>
                </c:pt>
                <c:pt idx="283">
                  <c:v>46305</c:v>
                </c:pt>
                <c:pt idx="284">
                  <c:v>46306</c:v>
                </c:pt>
                <c:pt idx="285">
                  <c:v>46307</c:v>
                </c:pt>
                <c:pt idx="286">
                  <c:v>46308</c:v>
                </c:pt>
                <c:pt idx="287">
                  <c:v>46309</c:v>
                </c:pt>
                <c:pt idx="288">
                  <c:v>46310</c:v>
                </c:pt>
                <c:pt idx="289">
                  <c:v>46311</c:v>
                </c:pt>
                <c:pt idx="290">
                  <c:v>46312</c:v>
                </c:pt>
                <c:pt idx="291">
                  <c:v>46313</c:v>
                </c:pt>
                <c:pt idx="292">
                  <c:v>46314</c:v>
                </c:pt>
                <c:pt idx="293">
                  <c:v>46315</c:v>
                </c:pt>
                <c:pt idx="294">
                  <c:v>46316</c:v>
                </c:pt>
                <c:pt idx="295">
                  <c:v>46317</c:v>
                </c:pt>
                <c:pt idx="296">
                  <c:v>46318</c:v>
                </c:pt>
                <c:pt idx="297">
                  <c:v>46319</c:v>
                </c:pt>
                <c:pt idx="298">
                  <c:v>46320</c:v>
                </c:pt>
                <c:pt idx="299">
                  <c:v>46321</c:v>
                </c:pt>
                <c:pt idx="300">
                  <c:v>46322</c:v>
                </c:pt>
                <c:pt idx="301">
                  <c:v>46323</c:v>
                </c:pt>
                <c:pt idx="302">
                  <c:v>46324</c:v>
                </c:pt>
                <c:pt idx="303">
                  <c:v>46325</c:v>
                </c:pt>
                <c:pt idx="304">
                  <c:v>46326</c:v>
                </c:pt>
                <c:pt idx="305">
                  <c:v>46327</c:v>
                </c:pt>
                <c:pt idx="306">
                  <c:v>46328</c:v>
                </c:pt>
                <c:pt idx="307">
                  <c:v>46329</c:v>
                </c:pt>
                <c:pt idx="308">
                  <c:v>46330</c:v>
                </c:pt>
                <c:pt idx="309">
                  <c:v>46331</c:v>
                </c:pt>
                <c:pt idx="310">
                  <c:v>46332</c:v>
                </c:pt>
                <c:pt idx="311">
                  <c:v>46333</c:v>
                </c:pt>
                <c:pt idx="312">
                  <c:v>46334</c:v>
                </c:pt>
                <c:pt idx="313">
                  <c:v>46335</c:v>
                </c:pt>
                <c:pt idx="314">
                  <c:v>46336</c:v>
                </c:pt>
                <c:pt idx="315">
                  <c:v>46337</c:v>
                </c:pt>
                <c:pt idx="316">
                  <c:v>46338</c:v>
                </c:pt>
                <c:pt idx="317">
                  <c:v>46339</c:v>
                </c:pt>
                <c:pt idx="318">
                  <c:v>46340</c:v>
                </c:pt>
                <c:pt idx="319">
                  <c:v>46341</c:v>
                </c:pt>
                <c:pt idx="320">
                  <c:v>46342</c:v>
                </c:pt>
                <c:pt idx="321">
                  <c:v>46343</c:v>
                </c:pt>
                <c:pt idx="322">
                  <c:v>46344</c:v>
                </c:pt>
                <c:pt idx="323">
                  <c:v>46345</c:v>
                </c:pt>
                <c:pt idx="324">
                  <c:v>46346</c:v>
                </c:pt>
                <c:pt idx="325">
                  <c:v>46347</c:v>
                </c:pt>
                <c:pt idx="326">
                  <c:v>46348</c:v>
                </c:pt>
                <c:pt idx="327">
                  <c:v>46349</c:v>
                </c:pt>
                <c:pt idx="328">
                  <c:v>46350</c:v>
                </c:pt>
                <c:pt idx="329">
                  <c:v>46351</c:v>
                </c:pt>
                <c:pt idx="330">
                  <c:v>46352</c:v>
                </c:pt>
                <c:pt idx="331">
                  <c:v>46353</c:v>
                </c:pt>
                <c:pt idx="332">
                  <c:v>46354</c:v>
                </c:pt>
                <c:pt idx="333">
                  <c:v>46355</c:v>
                </c:pt>
                <c:pt idx="334">
                  <c:v>46356</c:v>
                </c:pt>
                <c:pt idx="335">
                  <c:v>46357</c:v>
                </c:pt>
                <c:pt idx="336">
                  <c:v>46358</c:v>
                </c:pt>
                <c:pt idx="337">
                  <c:v>46359</c:v>
                </c:pt>
                <c:pt idx="338">
                  <c:v>46360</c:v>
                </c:pt>
                <c:pt idx="339">
                  <c:v>46361</c:v>
                </c:pt>
                <c:pt idx="340">
                  <c:v>46362</c:v>
                </c:pt>
                <c:pt idx="341">
                  <c:v>46363</c:v>
                </c:pt>
                <c:pt idx="342">
                  <c:v>46364</c:v>
                </c:pt>
                <c:pt idx="343">
                  <c:v>46365</c:v>
                </c:pt>
                <c:pt idx="344">
                  <c:v>46366</c:v>
                </c:pt>
                <c:pt idx="345">
                  <c:v>46367</c:v>
                </c:pt>
                <c:pt idx="346">
                  <c:v>46368</c:v>
                </c:pt>
                <c:pt idx="347">
                  <c:v>46369</c:v>
                </c:pt>
                <c:pt idx="348">
                  <c:v>46370</c:v>
                </c:pt>
                <c:pt idx="349">
                  <c:v>46371</c:v>
                </c:pt>
                <c:pt idx="350">
                  <c:v>46372</c:v>
                </c:pt>
                <c:pt idx="351">
                  <c:v>46373</c:v>
                </c:pt>
                <c:pt idx="352">
                  <c:v>46374</c:v>
                </c:pt>
                <c:pt idx="353">
                  <c:v>46375</c:v>
                </c:pt>
                <c:pt idx="354">
                  <c:v>46376</c:v>
                </c:pt>
                <c:pt idx="355">
                  <c:v>46377</c:v>
                </c:pt>
                <c:pt idx="356">
                  <c:v>46378</c:v>
                </c:pt>
                <c:pt idx="357">
                  <c:v>46379</c:v>
                </c:pt>
                <c:pt idx="358">
                  <c:v>46380</c:v>
                </c:pt>
                <c:pt idx="359">
                  <c:v>46381</c:v>
                </c:pt>
                <c:pt idx="360">
                  <c:v>46382</c:v>
                </c:pt>
                <c:pt idx="361">
                  <c:v>46383</c:v>
                </c:pt>
                <c:pt idx="362">
                  <c:v>46384</c:v>
                </c:pt>
                <c:pt idx="363">
                  <c:v>46385</c:v>
                </c:pt>
                <c:pt idx="364">
                  <c:v>46386</c:v>
                </c:pt>
                <c:pt idx="365">
                  <c:v>46387</c:v>
                </c:pt>
              </c:numCache>
            </c:numRef>
          </c:cat>
          <c:val>
            <c:numRef>
              <c:f>'cotlookA日資料-年比較'!$AL$4:$AL$369</c:f>
              <c:numCache>
                <c:formatCode>General</c:formatCode>
                <c:ptCount val="366"/>
                <c:pt idx="3">
                  <c:v>125.05</c:v>
                </c:pt>
                <c:pt idx="4">
                  <c:v>128.5</c:v>
                </c:pt>
                <c:pt idx="5">
                  <c:v>128.5</c:v>
                </c:pt>
                <c:pt idx="6">
                  <c:v>127.2</c:v>
                </c:pt>
                <c:pt idx="9">
                  <c:v>128.15</c:v>
                </c:pt>
                <c:pt idx="10">
                  <c:v>128.65</c:v>
                </c:pt>
                <c:pt idx="11">
                  <c:v>129.55000000000001</c:v>
                </c:pt>
                <c:pt idx="12">
                  <c:v>131.15</c:v>
                </c:pt>
                <c:pt idx="13">
                  <c:v>130.44999999999999</c:v>
                </c:pt>
                <c:pt idx="16">
                  <c:v>133.1</c:v>
                </c:pt>
                <c:pt idx="17">
                  <c:v>133.1</c:v>
                </c:pt>
                <c:pt idx="18">
                  <c:v>134.55000000000001</c:v>
                </c:pt>
                <c:pt idx="19">
                  <c:v>137.5</c:v>
                </c:pt>
                <c:pt idx="20">
                  <c:v>136.69999999999999</c:v>
                </c:pt>
                <c:pt idx="23">
                  <c:v>134.80000000000001</c:v>
                </c:pt>
                <c:pt idx="24">
                  <c:v>134.6</c:v>
                </c:pt>
                <c:pt idx="25">
                  <c:v>135.1</c:v>
                </c:pt>
                <c:pt idx="26">
                  <c:v>136.44999999999999</c:v>
                </c:pt>
                <c:pt idx="27">
                  <c:v>135.85</c:v>
                </c:pt>
                <c:pt idx="30">
                  <c:v>137.69999999999999</c:v>
                </c:pt>
                <c:pt idx="31">
                  <c:v>141.1</c:v>
                </c:pt>
                <c:pt idx="32">
                  <c:v>141.1</c:v>
                </c:pt>
                <c:pt idx="33">
                  <c:v>140.15</c:v>
                </c:pt>
                <c:pt idx="34">
                  <c:v>141.5</c:v>
                </c:pt>
                <c:pt idx="37">
                  <c:v>140.80000000000001</c:v>
                </c:pt>
                <c:pt idx="38">
                  <c:v>139.65</c:v>
                </c:pt>
                <c:pt idx="39">
                  <c:v>141.05000000000001</c:v>
                </c:pt>
                <c:pt idx="40">
                  <c:v>140.4</c:v>
                </c:pt>
                <c:pt idx="41">
                  <c:v>139.69999999999999</c:v>
                </c:pt>
                <c:pt idx="44">
                  <c:v>139.19999999999999</c:v>
                </c:pt>
                <c:pt idx="45">
                  <c:v>136.94999999999999</c:v>
                </c:pt>
                <c:pt idx="46">
                  <c:v>136.94999999999999</c:v>
                </c:pt>
                <c:pt idx="47">
                  <c:v>135.69999999999999</c:v>
                </c:pt>
                <c:pt idx="48">
                  <c:v>135.69999999999999</c:v>
                </c:pt>
                <c:pt idx="51">
                  <c:v>137.19999999999999</c:v>
                </c:pt>
                <c:pt idx="52">
                  <c:v>137.19999999999999</c:v>
                </c:pt>
                <c:pt idx="53">
                  <c:v>136.5</c:v>
                </c:pt>
                <c:pt idx="54">
                  <c:v>137.4</c:v>
                </c:pt>
                <c:pt idx="55">
                  <c:v>135.19999999999999</c:v>
                </c:pt>
                <c:pt idx="58">
                  <c:v>134.65</c:v>
                </c:pt>
                <c:pt idx="60">
                  <c:v>135.05000000000001</c:v>
                </c:pt>
                <c:pt idx="61">
                  <c:v>138.69999999999999</c:v>
                </c:pt>
                <c:pt idx="62">
                  <c:v>134.44999999999999</c:v>
                </c:pt>
                <c:pt idx="63">
                  <c:v>135.55000000000001</c:v>
                </c:pt>
                <c:pt idx="66">
                  <c:v>133.15</c:v>
                </c:pt>
                <c:pt idx="67">
                  <c:v>133.6</c:v>
                </c:pt>
                <c:pt idx="68">
                  <c:v>134.55000000000001</c:v>
                </c:pt>
                <c:pt idx="69">
                  <c:v>134.05000000000001</c:v>
                </c:pt>
                <c:pt idx="70">
                  <c:v>133.44999999999999</c:v>
                </c:pt>
                <c:pt idx="73">
                  <c:v>137.6</c:v>
                </c:pt>
                <c:pt idx="74">
                  <c:v>135.44999999999999</c:v>
                </c:pt>
                <c:pt idx="75">
                  <c:v>135.25</c:v>
                </c:pt>
                <c:pt idx="76">
                  <c:v>136.44999999999999</c:v>
                </c:pt>
                <c:pt idx="77">
                  <c:v>138.5</c:v>
                </c:pt>
                <c:pt idx="80">
                  <c:v>143.5</c:v>
                </c:pt>
                <c:pt idx="81">
                  <c:v>146.75</c:v>
                </c:pt>
                <c:pt idx="82">
                  <c:v>146.75</c:v>
                </c:pt>
                <c:pt idx="83">
                  <c:v>146.75</c:v>
                </c:pt>
                <c:pt idx="84">
                  <c:v>147.75</c:v>
                </c:pt>
                <c:pt idx="87">
                  <c:v>152.75</c:v>
                </c:pt>
                <c:pt idx="88">
                  <c:v>155.75</c:v>
                </c:pt>
                <c:pt idx="89">
                  <c:v>153.55000000000001</c:v>
                </c:pt>
                <c:pt idx="90">
                  <c:v>156.55000000000001</c:v>
                </c:pt>
                <c:pt idx="91">
                  <c:v>152.30000000000001</c:v>
                </c:pt>
                <c:pt idx="94">
                  <c:v>151.05000000000001</c:v>
                </c:pt>
                <c:pt idx="95">
                  <c:v>154.30000000000001</c:v>
                </c:pt>
                <c:pt idx="96">
                  <c:v>153.94999999999999</c:v>
                </c:pt>
                <c:pt idx="97">
                  <c:v>152.30000000000001</c:v>
                </c:pt>
                <c:pt idx="98">
                  <c:v>150.05000000000001</c:v>
                </c:pt>
                <c:pt idx="101">
                  <c:v>149.4</c:v>
                </c:pt>
                <c:pt idx="102">
                  <c:v>151.9</c:v>
                </c:pt>
                <c:pt idx="103">
                  <c:v>155.9</c:v>
                </c:pt>
                <c:pt idx="104">
                  <c:v>159.9</c:v>
                </c:pt>
                <c:pt idx="109">
                  <c:v>161.69999999999999</c:v>
                </c:pt>
                <c:pt idx="110">
                  <c:v>156.69999999999999</c:v>
                </c:pt>
                <c:pt idx="111">
                  <c:v>157.19999999999999</c:v>
                </c:pt>
                <c:pt idx="112">
                  <c:v>156.5</c:v>
                </c:pt>
                <c:pt idx="115">
                  <c:v>154.5</c:v>
                </c:pt>
                <c:pt idx="116">
                  <c:v>154</c:v>
                </c:pt>
                <c:pt idx="117">
                  <c:v>154.25</c:v>
                </c:pt>
                <c:pt idx="118">
                  <c:v>159.05000000000001</c:v>
                </c:pt>
                <c:pt idx="119">
                  <c:v>166.05</c:v>
                </c:pt>
                <c:pt idx="123">
                  <c:v>169.3</c:v>
                </c:pt>
                <c:pt idx="124">
                  <c:v>168.7</c:v>
                </c:pt>
                <c:pt idx="125">
                  <c:v>173.45</c:v>
                </c:pt>
                <c:pt idx="126">
                  <c:v>167.45</c:v>
                </c:pt>
                <c:pt idx="129">
                  <c:v>162.44999999999999</c:v>
                </c:pt>
                <c:pt idx="130">
                  <c:v>161.69999999999999</c:v>
                </c:pt>
                <c:pt idx="131">
                  <c:v>161.69999999999999</c:v>
                </c:pt>
                <c:pt idx="132">
                  <c:v>162.19999999999999</c:v>
                </c:pt>
                <c:pt idx="133">
                  <c:v>164.2</c:v>
                </c:pt>
                <c:pt idx="136">
                  <c:v>163.95</c:v>
                </c:pt>
                <c:pt idx="137">
                  <c:v>169.45</c:v>
                </c:pt>
                <c:pt idx="138">
                  <c:v>167</c:v>
                </c:pt>
                <c:pt idx="139">
                  <c:v>163</c:v>
                </c:pt>
                <c:pt idx="140">
                  <c:v>166.2</c:v>
                </c:pt>
                <c:pt idx="143">
                  <c:v>160.6</c:v>
                </c:pt>
                <c:pt idx="144">
                  <c:v>161</c:v>
                </c:pt>
                <c:pt idx="145">
                  <c:v>159.69999999999999</c:v>
                </c:pt>
                <c:pt idx="146">
                  <c:v>163.19999999999999</c:v>
                </c:pt>
                <c:pt idx="147">
                  <c:v>158.69999999999999</c:v>
                </c:pt>
                <c:pt idx="150">
                  <c:v>157.44999999999999</c:v>
                </c:pt>
                <c:pt idx="151">
                  <c:v>157.44999999999999</c:v>
                </c:pt>
                <c:pt idx="152">
                  <c:v>156.94999999999999</c:v>
                </c:pt>
                <c:pt idx="157">
                  <c:v>156.19999999999999</c:v>
                </c:pt>
                <c:pt idx="158">
                  <c:v>156.1</c:v>
                </c:pt>
                <c:pt idx="159">
                  <c:v>155.35</c:v>
                </c:pt>
                <c:pt idx="160">
                  <c:v>159.1</c:v>
                </c:pt>
                <c:pt idx="161">
                  <c:v>164.55</c:v>
                </c:pt>
                <c:pt idx="164">
                  <c:v>163.05000000000001</c:v>
                </c:pt>
                <c:pt idx="165">
                  <c:v>163.55000000000001</c:v>
                </c:pt>
                <c:pt idx="166">
                  <c:v>161.30000000000001</c:v>
                </c:pt>
                <c:pt idx="167">
                  <c:v>161.05000000000001</c:v>
                </c:pt>
                <c:pt idx="168">
                  <c:v>161.30000000000001</c:v>
                </c:pt>
                <c:pt idx="171">
                  <c:v>161.30000000000001</c:v>
                </c:pt>
                <c:pt idx="172">
                  <c:v>161.30000000000001</c:v>
                </c:pt>
                <c:pt idx="173">
                  <c:v>156.5</c:v>
                </c:pt>
                <c:pt idx="174">
                  <c:v>150.5</c:v>
                </c:pt>
                <c:pt idx="175">
                  <c:v>144.30000000000001</c:v>
                </c:pt>
                <c:pt idx="178">
                  <c:v>140.19999999999999</c:v>
                </c:pt>
                <c:pt idx="179">
                  <c:v>136</c:v>
                </c:pt>
                <c:pt idx="180">
                  <c:v>135.5</c:v>
                </c:pt>
                <c:pt idx="181">
                  <c:v>139.30000000000001</c:v>
                </c:pt>
                <c:pt idx="182">
                  <c:v>140.6</c:v>
                </c:pt>
                <c:pt idx="185">
                  <c:v>138.6</c:v>
                </c:pt>
                <c:pt idx="186">
                  <c:v>138.4</c:v>
                </c:pt>
                <c:pt idx="187">
                  <c:v>134</c:v>
                </c:pt>
                <c:pt idx="188">
                  <c:v>129</c:v>
                </c:pt>
                <c:pt idx="189">
                  <c:v>132.19999999999999</c:v>
                </c:pt>
                <c:pt idx="192">
                  <c:v>135.94999999999999</c:v>
                </c:pt>
                <c:pt idx="193">
                  <c:v>134.55000000000001</c:v>
                </c:pt>
                <c:pt idx="194">
                  <c:v>129.75</c:v>
                </c:pt>
                <c:pt idx="195">
                  <c:v>126.55</c:v>
                </c:pt>
                <c:pt idx="196">
                  <c:v>121.75</c:v>
                </c:pt>
                <c:pt idx="199">
                  <c:v>126.75</c:v>
                </c:pt>
                <c:pt idx="200">
                  <c:v>130</c:v>
                </c:pt>
                <c:pt idx="201">
                  <c:v>129.30000000000001</c:v>
                </c:pt>
                <c:pt idx="202">
                  <c:v>129.80000000000001</c:v>
                </c:pt>
                <c:pt idx="203">
                  <c:v>128.30000000000001</c:v>
                </c:pt>
                <c:pt idx="206">
                  <c:v>127.2</c:v>
                </c:pt>
                <c:pt idx="207">
                  <c:v>127.2</c:v>
                </c:pt>
                <c:pt idx="208">
                  <c:v>129.9</c:v>
                </c:pt>
                <c:pt idx="209">
                  <c:v>130.4</c:v>
                </c:pt>
                <c:pt idx="210">
                  <c:v>131.4</c:v>
                </c:pt>
                <c:pt idx="213">
                  <c:v>114.6</c:v>
                </c:pt>
                <c:pt idx="214">
                  <c:v>112.3</c:v>
                </c:pt>
                <c:pt idx="215">
                  <c:v>113.25</c:v>
                </c:pt>
                <c:pt idx="216">
                  <c:v>112.85</c:v>
                </c:pt>
                <c:pt idx="217">
                  <c:v>113.1</c:v>
                </c:pt>
                <c:pt idx="220">
                  <c:v>114.4</c:v>
                </c:pt>
                <c:pt idx="221">
                  <c:v>113.9</c:v>
                </c:pt>
                <c:pt idx="222">
                  <c:v>117.2</c:v>
                </c:pt>
                <c:pt idx="223">
                  <c:v>119.2</c:v>
                </c:pt>
                <c:pt idx="224">
                  <c:v>122.75</c:v>
                </c:pt>
                <c:pt idx="227">
                  <c:v>126.75</c:v>
                </c:pt>
                <c:pt idx="228">
                  <c:v>131.75</c:v>
                </c:pt>
                <c:pt idx="229">
                  <c:v>134.9</c:v>
                </c:pt>
                <c:pt idx="230">
                  <c:v>131.65</c:v>
                </c:pt>
                <c:pt idx="231">
                  <c:v>131</c:v>
                </c:pt>
                <c:pt idx="234">
                  <c:v>134.25</c:v>
                </c:pt>
                <c:pt idx="235">
                  <c:v>132.5</c:v>
                </c:pt>
                <c:pt idx="236">
                  <c:v>130.5</c:v>
                </c:pt>
                <c:pt idx="237">
                  <c:v>132.25</c:v>
                </c:pt>
                <c:pt idx="238">
                  <c:v>132.25</c:v>
                </c:pt>
                <c:pt idx="242">
                  <c:v>135.25</c:v>
                </c:pt>
                <c:pt idx="243">
                  <c:v>130.6</c:v>
                </c:pt>
                <c:pt idx="244">
                  <c:v>131.6</c:v>
                </c:pt>
                <c:pt idx="245">
                  <c:v>126.6</c:v>
                </c:pt>
                <c:pt idx="248">
                  <c:v>121.6</c:v>
                </c:pt>
                <c:pt idx="249">
                  <c:v>121.6</c:v>
                </c:pt>
                <c:pt idx="250">
                  <c:v>122.05</c:v>
                </c:pt>
                <c:pt idx="251">
                  <c:v>120.15</c:v>
                </c:pt>
                <c:pt idx="252">
                  <c:v>122.4</c:v>
                </c:pt>
                <c:pt idx="255">
                  <c:v>123.4</c:v>
                </c:pt>
                <c:pt idx="256">
                  <c:v>124.25</c:v>
                </c:pt>
                <c:pt idx="257">
                  <c:v>120.85</c:v>
                </c:pt>
                <c:pt idx="258">
                  <c:v>121.25</c:v>
                </c:pt>
                <c:pt idx="259">
                  <c:v>121.75</c:v>
                </c:pt>
                <c:pt idx="263">
                  <c:v>114.6</c:v>
                </c:pt>
                <c:pt idx="264">
                  <c:v>111.95</c:v>
                </c:pt>
                <c:pt idx="265">
                  <c:v>115.35</c:v>
                </c:pt>
                <c:pt idx="266">
                  <c:v>114.85</c:v>
                </c:pt>
                <c:pt idx="269">
                  <c:v>110.85</c:v>
                </c:pt>
                <c:pt idx="270">
                  <c:v>106.95</c:v>
                </c:pt>
                <c:pt idx="271">
                  <c:v>106.7</c:v>
                </c:pt>
                <c:pt idx="272">
                  <c:v>107.1</c:v>
                </c:pt>
                <c:pt idx="273">
                  <c:v>103.8</c:v>
                </c:pt>
                <c:pt idx="276">
                  <c:v>104</c:v>
                </c:pt>
                <c:pt idx="277">
                  <c:v>102.8</c:v>
                </c:pt>
                <c:pt idx="278">
                  <c:v>106.7</c:v>
                </c:pt>
                <c:pt idx="279">
                  <c:v>101.7</c:v>
                </c:pt>
                <c:pt idx="280">
                  <c:v>101.3</c:v>
                </c:pt>
                <c:pt idx="283">
                  <c:v>102.55</c:v>
                </c:pt>
                <c:pt idx="284">
                  <c:v>106.15</c:v>
                </c:pt>
                <c:pt idx="285">
                  <c:v>106.65</c:v>
                </c:pt>
                <c:pt idx="286">
                  <c:v>102.65</c:v>
                </c:pt>
                <c:pt idx="287">
                  <c:v>102.6</c:v>
                </c:pt>
                <c:pt idx="290">
                  <c:v>100.95</c:v>
                </c:pt>
                <c:pt idx="291">
                  <c:v>100.95</c:v>
                </c:pt>
                <c:pt idx="292">
                  <c:v>99.8</c:v>
                </c:pt>
                <c:pt idx="293">
                  <c:v>95.8</c:v>
                </c:pt>
                <c:pt idx="294">
                  <c:v>95</c:v>
                </c:pt>
                <c:pt idx="297">
                  <c:v>96.75</c:v>
                </c:pt>
                <c:pt idx="298">
                  <c:v>93.75</c:v>
                </c:pt>
                <c:pt idx="299">
                  <c:v>95.95</c:v>
                </c:pt>
                <c:pt idx="300">
                  <c:v>95.25</c:v>
                </c:pt>
                <c:pt idx="301">
                  <c:v>92.5</c:v>
                </c:pt>
                <c:pt idx="304">
                  <c:v>89.5</c:v>
                </c:pt>
                <c:pt idx="305">
                  <c:v>89.2</c:v>
                </c:pt>
                <c:pt idx="306">
                  <c:v>92.2</c:v>
                </c:pt>
                <c:pt idx="307">
                  <c:v>96.2</c:v>
                </c:pt>
                <c:pt idx="308">
                  <c:v>100.1</c:v>
                </c:pt>
                <c:pt idx="311">
                  <c:v>104.1</c:v>
                </c:pt>
                <c:pt idx="312">
                  <c:v>104.5</c:v>
                </c:pt>
                <c:pt idx="313">
                  <c:v>104.5</c:v>
                </c:pt>
                <c:pt idx="314">
                  <c:v>103.55</c:v>
                </c:pt>
                <c:pt idx="315">
                  <c:v>103.55</c:v>
                </c:pt>
                <c:pt idx="318">
                  <c:v>105.3</c:v>
                </c:pt>
                <c:pt idx="319">
                  <c:v>102.55</c:v>
                </c:pt>
                <c:pt idx="320">
                  <c:v>105.75</c:v>
                </c:pt>
                <c:pt idx="321">
                  <c:v>105.4</c:v>
                </c:pt>
                <c:pt idx="322">
                  <c:v>104.05</c:v>
                </c:pt>
                <c:pt idx="325">
                  <c:v>102.45</c:v>
                </c:pt>
                <c:pt idx="326">
                  <c:v>98.45</c:v>
                </c:pt>
                <c:pt idx="327">
                  <c:v>100.95</c:v>
                </c:pt>
                <c:pt idx="328">
                  <c:v>101.35</c:v>
                </c:pt>
                <c:pt idx="329">
                  <c:v>101.35</c:v>
                </c:pt>
                <c:pt idx="332">
                  <c:v>98.7</c:v>
                </c:pt>
                <c:pt idx="333">
                  <c:v>97.5</c:v>
                </c:pt>
                <c:pt idx="334">
                  <c:v>99.1</c:v>
                </c:pt>
                <c:pt idx="335">
                  <c:v>102.9</c:v>
                </c:pt>
                <c:pt idx="336">
                  <c:v>103.1</c:v>
                </c:pt>
                <c:pt idx="339">
                  <c:v>101.35</c:v>
                </c:pt>
                <c:pt idx="340">
                  <c:v>102.1</c:v>
                </c:pt>
                <c:pt idx="341">
                  <c:v>102.75</c:v>
                </c:pt>
                <c:pt idx="342">
                  <c:v>99.95</c:v>
                </c:pt>
                <c:pt idx="343">
                  <c:v>98.9</c:v>
                </c:pt>
                <c:pt idx="346">
                  <c:v>98.8</c:v>
                </c:pt>
                <c:pt idx="347">
                  <c:v>97.25</c:v>
                </c:pt>
                <c:pt idx="348">
                  <c:v>99.45</c:v>
                </c:pt>
                <c:pt idx="349">
                  <c:v>99.2</c:v>
                </c:pt>
                <c:pt idx="350">
                  <c:v>98.5</c:v>
                </c:pt>
                <c:pt idx="353">
                  <c:v>99.5</c:v>
                </c:pt>
                <c:pt idx="354">
                  <c:v>101.45</c:v>
                </c:pt>
                <c:pt idx="355">
                  <c:v>105.05</c:v>
                </c:pt>
                <c:pt idx="356">
                  <c:v>105.55</c:v>
                </c:pt>
                <c:pt idx="357">
                  <c:v>101.55</c:v>
                </c:pt>
                <c:pt idx="362">
                  <c:v>101</c:v>
                </c:pt>
                <c:pt idx="363">
                  <c:v>99.8</c:v>
                </c:pt>
                <c:pt idx="364">
                  <c:v>99.25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7ED-49A9-B68B-C67422D285E0}"/>
            </c:ext>
          </c:extLst>
        </c:ser>
        <c:ser>
          <c:idx val="2"/>
          <c:order val="5"/>
          <c:tx>
            <c:strRef>
              <c:f>2023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 cmpd="sng" algn="ctr">
              <a:solidFill>
                <a:schemeClr val="accent2">
                  <a:lumMod val="60000"/>
                  <a:lumOff val="40000"/>
                </a:schemeClr>
              </a:solidFill>
              <a:prstDash val="solid"/>
              <a:round/>
            </a:ln>
          </c:spPr>
          <c:marker>
            <c:symbol val="none"/>
          </c:marker>
          <c:cat>
            <c:numRef>
              <c:f>'cotlookA日資料-年比較'!$AS$4:$AS$369</c:f>
              <c:numCache>
                <c:formatCode>m/d/yyyy</c:formatCode>
                <c:ptCount val="366"/>
                <c:pt idx="0">
                  <c:v>46023</c:v>
                </c:pt>
                <c:pt idx="1">
                  <c:v>46024</c:v>
                </c:pt>
                <c:pt idx="2">
                  <c:v>46025</c:v>
                </c:pt>
                <c:pt idx="3">
                  <c:v>46026</c:v>
                </c:pt>
                <c:pt idx="4">
                  <c:v>46027</c:v>
                </c:pt>
                <c:pt idx="5">
                  <c:v>46028</c:v>
                </c:pt>
                <c:pt idx="6">
                  <c:v>46029</c:v>
                </c:pt>
                <c:pt idx="7">
                  <c:v>46030</c:v>
                </c:pt>
                <c:pt idx="8">
                  <c:v>46031</c:v>
                </c:pt>
                <c:pt idx="9">
                  <c:v>46032</c:v>
                </c:pt>
                <c:pt idx="10">
                  <c:v>46033</c:v>
                </c:pt>
                <c:pt idx="11">
                  <c:v>46034</c:v>
                </c:pt>
                <c:pt idx="12">
                  <c:v>46035</c:v>
                </c:pt>
                <c:pt idx="13">
                  <c:v>46036</c:v>
                </c:pt>
                <c:pt idx="14">
                  <c:v>46037</c:v>
                </c:pt>
                <c:pt idx="15">
                  <c:v>46038</c:v>
                </c:pt>
                <c:pt idx="16">
                  <c:v>46039</c:v>
                </c:pt>
                <c:pt idx="17">
                  <c:v>46040</c:v>
                </c:pt>
                <c:pt idx="18">
                  <c:v>46041</c:v>
                </c:pt>
                <c:pt idx="19">
                  <c:v>46042</c:v>
                </c:pt>
                <c:pt idx="20">
                  <c:v>46043</c:v>
                </c:pt>
                <c:pt idx="21">
                  <c:v>46044</c:v>
                </c:pt>
                <c:pt idx="22">
                  <c:v>46045</c:v>
                </c:pt>
                <c:pt idx="23">
                  <c:v>46046</c:v>
                </c:pt>
                <c:pt idx="24">
                  <c:v>46047</c:v>
                </c:pt>
                <c:pt idx="25">
                  <c:v>46048</c:v>
                </c:pt>
                <c:pt idx="26">
                  <c:v>46049</c:v>
                </c:pt>
                <c:pt idx="27">
                  <c:v>46050</c:v>
                </c:pt>
                <c:pt idx="28">
                  <c:v>46051</c:v>
                </c:pt>
                <c:pt idx="29">
                  <c:v>46052</c:v>
                </c:pt>
                <c:pt idx="30">
                  <c:v>46053</c:v>
                </c:pt>
                <c:pt idx="31">
                  <c:v>46054</c:v>
                </c:pt>
                <c:pt idx="32">
                  <c:v>46055</c:v>
                </c:pt>
                <c:pt idx="33">
                  <c:v>46056</c:v>
                </c:pt>
                <c:pt idx="34">
                  <c:v>46057</c:v>
                </c:pt>
                <c:pt idx="35">
                  <c:v>46058</c:v>
                </c:pt>
                <c:pt idx="36">
                  <c:v>46059</c:v>
                </c:pt>
                <c:pt idx="37">
                  <c:v>46060</c:v>
                </c:pt>
                <c:pt idx="38">
                  <c:v>46061</c:v>
                </c:pt>
                <c:pt idx="39">
                  <c:v>46062</c:v>
                </c:pt>
                <c:pt idx="40">
                  <c:v>46063</c:v>
                </c:pt>
                <c:pt idx="41">
                  <c:v>46064</c:v>
                </c:pt>
                <c:pt idx="42">
                  <c:v>46065</c:v>
                </c:pt>
                <c:pt idx="43">
                  <c:v>46066</c:v>
                </c:pt>
                <c:pt idx="44">
                  <c:v>46067</c:v>
                </c:pt>
                <c:pt idx="45">
                  <c:v>46068</c:v>
                </c:pt>
                <c:pt idx="46">
                  <c:v>46069</c:v>
                </c:pt>
                <c:pt idx="47">
                  <c:v>46070</c:v>
                </c:pt>
                <c:pt idx="48">
                  <c:v>46071</c:v>
                </c:pt>
                <c:pt idx="49">
                  <c:v>46072</c:v>
                </c:pt>
                <c:pt idx="50">
                  <c:v>46073</c:v>
                </c:pt>
                <c:pt idx="51">
                  <c:v>46074</c:v>
                </c:pt>
                <c:pt idx="52">
                  <c:v>46075</c:v>
                </c:pt>
                <c:pt idx="53">
                  <c:v>46076</c:v>
                </c:pt>
                <c:pt idx="54">
                  <c:v>46077</c:v>
                </c:pt>
                <c:pt idx="55">
                  <c:v>46078</c:v>
                </c:pt>
                <c:pt idx="56">
                  <c:v>46079</c:v>
                </c:pt>
                <c:pt idx="57">
                  <c:v>46080</c:v>
                </c:pt>
                <c:pt idx="58">
                  <c:v>46081</c:v>
                </c:pt>
                <c:pt idx="60">
                  <c:v>46082</c:v>
                </c:pt>
                <c:pt idx="61">
                  <c:v>46083</c:v>
                </c:pt>
                <c:pt idx="62">
                  <c:v>46084</c:v>
                </c:pt>
                <c:pt idx="63">
                  <c:v>46085</c:v>
                </c:pt>
                <c:pt idx="64">
                  <c:v>46086</c:v>
                </c:pt>
                <c:pt idx="65">
                  <c:v>46087</c:v>
                </c:pt>
                <c:pt idx="66">
                  <c:v>46088</c:v>
                </c:pt>
                <c:pt idx="67">
                  <c:v>46089</c:v>
                </c:pt>
                <c:pt idx="68">
                  <c:v>46090</c:v>
                </c:pt>
                <c:pt idx="69">
                  <c:v>46091</c:v>
                </c:pt>
                <c:pt idx="70">
                  <c:v>46092</c:v>
                </c:pt>
                <c:pt idx="71">
                  <c:v>46093</c:v>
                </c:pt>
                <c:pt idx="72">
                  <c:v>46094</c:v>
                </c:pt>
                <c:pt idx="73">
                  <c:v>46095</c:v>
                </c:pt>
                <c:pt idx="74">
                  <c:v>46096</c:v>
                </c:pt>
                <c:pt idx="75">
                  <c:v>46097</c:v>
                </c:pt>
                <c:pt idx="76">
                  <c:v>46098</c:v>
                </c:pt>
                <c:pt idx="77">
                  <c:v>46099</c:v>
                </c:pt>
                <c:pt idx="78">
                  <c:v>46100</c:v>
                </c:pt>
                <c:pt idx="79">
                  <c:v>46101</c:v>
                </c:pt>
                <c:pt idx="80">
                  <c:v>46102</c:v>
                </c:pt>
                <c:pt idx="81">
                  <c:v>46103</c:v>
                </c:pt>
                <c:pt idx="82">
                  <c:v>46104</c:v>
                </c:pt>
                <c:pt idx="83">
                  <c:v>46105</c:v>
                </c:pt>
                <c:pt idx="84">
                  <c:v>46106</c:v>
                </c:pt>
                <c:pt idx="85">
                  <c:v>46107</c:v>
                </c:pt>
                <c:pt idx="86">
                  <c:v>46108</c:v>
                </c:pt>
                <c:pt idx="87">
                  <c:v>46109</c:v>
                </c:pt>
                <c:pt idx="88">
                  <c:v>46110</c:v>
                </c:pt>
                <c:pt idx="89">
                  <c:v>46111</c:v>
                </c:pt>
                <c:pt idx="90">
                  <c:v>46112</c:v>
                </c:pt>
                <c:pt idx="91">
                  <c:v>46113</c:v>
                </c:pt>
                <c:pt idx="92">
                  <c:v>46114</c:v>
                </c:pt>
                <c:pt idx="93">
                  <c:v>46115</c:v>
                </c:pt>
                <c:pt idx="94">
                  <c:v>46116</c:v>
                </c:pt>
                <c:pt idx="95">
                  <c:v>46117</c:v>
                </c:pt>
                <c:pt idx="96">
                  <c:v>46118</c:v>
                </c:pt>
                <c:pt idx="97">
                  <c:v>46119</c:v>
                </c:pt>
                <c:pt idx="98">
                  <c:v>46120</c:v>
                </c:pt>
                <c:pt idx="99">
                  <c:v>46121</c:v>
                </c:pt>
                <c:pt idx="100">
                  <c:v>46122</c:v>
                </c:pt>
                <c:pt idx="101">
                  <c:v>46123</c:v>
                </c:pt>
                <c:pt idx="102">
                  <c:v>46124</c:v>
                </c:pt>
                <c:pt idx="103">
                  <c:v>46125</c:v>
                </c:pt>
                <c:pt idx="104">
                  <c:v>46126</c:v>
                </c:pt>
                <c:pt idx="105">
                  <c:v>46127</c:v>
                </c:pt>
                <c:pt idx="106">
                  <c:v>46128</c:v>
                </c:pt>
                <c:pt idx="107">
                  <c:v>46129</c:v>
                </c:pt>
                <c:pt idx="108">
                  <c:v>46130</c:v>
                </c:pt>
                <c:pt idx="109">
                  <c:v>46131</c:v>
                </c:pt>
                <c:pt idx="110">
                  <c:v>46132</c:v>
                </c:pt>
                <c:pt idx="111">
                  <c:v>46133</c:v>
                </c:pt>
                <c:pt idx="112">
                  <c:v>46134</c:v>
                </c:pt>
                <c:pt idx="113">
                  <c:v>46135</c:v>
                </c:pt>
                <c:pt idx="114">
                  <c:v>46136</c:v>
                </c:pt>
                <c:pt idx="115">
                  <c:v>46137</c:v>
                </c:pt>
                <c:pt idx="116">
                  <c:v>46138</c:v>
                </c:pt>
                <c:pt idx="117">
                  <c:v>46139</c:v>
                </c:pt>
                <c:pt idx="118">
                  <c:v>46140</c:v>
                </c:pt>
                <c:pt idx="119">
                  <c:v>46141</c:v>
                </c:pt>
                <c:pt idx="120">
                  <c:v>46142</c:v>
                </c:pt>
                <c:pt idx="121">
                  <c:v>46143</c:v>
                </c:pt>
                <c:pt idx="122">
                  <c:v>46144</c:v>
                </c:pt>
                <c:pt idx="123">
                  <c:v>46145</c:v>
                </c:pt>
                <c:pt idx="124">
                  <c:v>46146</c:v>
                </c:pt>
                <c:pt idx="125">
                  <c:v>46147</c:v>
                </c:pt>
                <c:pt idx="126">
                  <c:v>46148</c:v>
                </c:pt>
                <c:pt idx="127">
                  <c:v>46149</c:v>
                </c:pt>
                <c:pt idx="128">
                  <c:v>46150</c:v>
                </c:pt>
                <c:pt idx="129">
                  <c:v>46151</c:v>
                </c:pt>
                <c:pt idx="130">
                  <c:v>46152</c:v>
                </c:pt>
                <c:pt idx="131">
                  <c:v>46153</c:v>
                </c:pt>
                <c:pt idx="132">
                  <c:v>46154</c:v>
                </c:pt>
                <c:pt idx="133">
                  <c:v>46155</c:v>
                </c:pt>
                <c:pt idx="134">
                  <c:v>46156</c:v>
                </c:pt>
                <c:pt idx="135">
                  <c:v>46157</c:v>
                </c:pt>
                <c:pt idx="136">
                  <c:v>46158</c:v>
                </c:pt>
                <c:pt idx="137">
                  <c:v>46159</c:v>
                </c:pt>
                <c:pt idx="138">
                  <c:v>46160</c:v>
                </c:pt>
                <c:pt idx="139">
                  <c:v>46161</c:v>
                </c:pt>
                <c:pt idx="140">
                  <c:v>46162</c:v>
                </c:pt>
                <c:pt idx="141">
                  <c:v>46163</c:v>
                </c:pt>
                <c:pt idx="142">
                  <c:v>46164</c:v>
                </c:pt>
                <c:pt idx="143">
                  <c:v>46165</c:v>
                </c:pt>
                <c:pt idx="144">
                  <c:v>46166</c:v>
                </c:pt>
                <c:pt idx="145">
                  <c:v>46167</c:v>
                </c:pt>
                <c:pt idx="146">
                  <c:v>46168</c:v>
                </c:pt>
                <c:pt idx="147">
                  <c:v>46169</c:v>
                </c:pt>
                <c:pt idx="148">
                  <c:v>46170</c:v>
                </c:pt>
                <c:pt idx="149">
                  <c:v>46171</c:v>
                </c:pt>
                <c:pt idx="150">
                  <c:v>46172</c:v>
                </c:pt>
                <c:pt idx="151">
                  <c:v>46173</c:v>
                </c:pt>
                <c:pt idx="152">
                  <c:v>46174</c:v>
                </c:pt>
                <c:pt idx="153">
                  <c:v>46175</c:v>
                </c:pt>
                <c:pt idx="154">
                  <c:v>46176</c:v>
                </c:pt>
                <c:pt idx="155">
                  <c:v>46177</c:v>
                </c:pt>
                <c:pt idx="156">
                  <c:v>46178</c:v>
                </c:pt>
                <c:pt idx="157">
                  <c:v>46179</c:v>
                </c:pt>
                <c:pt idx="158">
                  <c:v>46180</c:v>
                </c:pt>
                <c:pt idx="159">
                  <c:v>46181</c:v>
                </c:pt>
                <c:pt idx="160">
                  <c:v>46182</c:v>
                </c:pt>
                <c:pt idx="161">
                  <c:v>46183</c:v>
                </c:pt>
                <c:pt idx="162">
                  <c:v>46184</c:v>
                </c:pt>
                <c:pt idx="163">
                  <c:v>46185</c:v>
                </c:pt>
                <c:pt idx="164">
                  <c:v>46186</c:v>
                </c:pt>
                <c:pt idx="165">
                  <c:v>46187</c:v>
                </c:pt>
                <c:pt idx="166">
                  <c:v>46188</c:v>
                </c:pt>
                <c:pt idx="167">
                  <c:v>46189</c:v>
                </c:pt>
                <c:pt idx="168">
                  <c:v>46190</c:v>
                </c:pt>
                <c:pt idx="169">
                  <c:v>46191</c:v>
                </c:pt>
                <c:pt idx="170">
                  <c:v>46192</c:v>
                </c:pt>
                <c:pt idx="171">
                  <c:v>46193</c:v>
                </c:pt>
                <c:pt idx="172">
                  <c:v>46194</c:v>
                </c:pt>
                <c:pt idx="173">
                  <c:v>46195</c:v>
                </c:pt>
                <c:pt idx="174">
                  <c:v>46196</c:v>
                </c:pt>
                <c:pt idx="175">
                  <c:v>46197</c:v>
                </c:pt>
                <c:pt idx="176">
                  <c:v>46198</c:v>
                </c:pt>
                <c:pt idx="177">
                  <c:v>46199</c:v>
                </c:pt>
                <c:pt idx="178">
                  <c:v>46200</c:v>
                </c:pt>
                <c:pt idx="179">
                  <c:v>46201</c:v>
                </c:pt>
                <c:pt idx="180">
                  <c:v>46202</c:v>
                </c:pt>
                <c:pt idx="181">
                  <c:v>46203</c:v>
                </c:pt>
                <c:pt idx="182">
                  <c:v>46204</c:v>
                </c:pt>
                <c:pt idx="183">
                  <c:v>46205</c:v>
                </c:pt>
                <c:pt idx="184">
                  <c:v>46206</c:v>
                </c:pt>
                <c:pt idx="185">
                  <c:v>46207</c:v>
                </c:pt>
                <c:pt idx="186">
                  <c:v>46208</c:v>
                </c:pt>
                <c:pt idx="187">
                  <c:v>46209</c:v>
                </c:pt>
                <c:pt idx="188">
                  <c:v>46210</c:v>
                </c:pt>
                <c:pt idx="189">
                  <c:v>46211</c:v>
                </c:pt>
                <c:pt idx="190">
                  <c:v>46212</c:v>
                </c:pt>
                <c:pt idx="191">
                  <c:v>46213</c:v>
                </c:pt>
                <c:pt idx="192">
                  <c:v>46214</c:v>
                </c:pt>
                <c:pt idx="193">
                  <c:v>46215</c:v>
                </c:pt>
                <c:pt idx="194">
                  <c:v>46216</c:v>
                </c:pt>
                <c:pt idx="195">
                  <c:v>46217</c:v>
                </c:pt>
                <c:pt idx="196">
                  <c:v>46218</c:v>
                </c:pt>
                <c:pt idx="197">
                  <c:v>46219</c:v>
                </c:pt>
                <c:pt idx="198">
                  <c:v>46220</c:v>
                </c:pt>
                <c:pt idx="199">
                  <c:v>46221</c:v>
                </c:pt>
                <c:pt idx="200">
                  <c:v>46222</c:v>
                </c:pt>
                <c:pt idx="201">
                  <c:v>46223</c:v>
                </c:pt>
                <c:pt idx="202">
                  <c:v>46224</c:v>
                </c:pt>
                <c:pt idx="203">
                  <c:v>46225</c:v>
                </c:pt>
                <c:pt idx="204">
                  <c:v>46226</c:v>
                </c:pt>
                <c:pt idx="205">
                  <c:v>46227</c:v>
                </c:pt>
                <c:pt idx="206">
                  <c:v>46228</c:v>
                </c:pt>
                <c:pt idx="207">
                  <c:v>46229</c:v>
                </c:pt>
                <c:pt idx="208">
                  <c:v>46230</c:v>
                </c:pt>
                <c:pt idx="209">
                  <c:v>46231</c:v>
                </c:pt>
                <c:pt idx="210">
                  <c:v>46232</c:v>
                </c:pt>
                <c:pt idx="211">
                  <c:v>46233</c:v>
                </c:pt>
                <c:pt idx="212">
                  <c:v>46234</c:v>
                </c:pt>
                <c:pt idx="213">
                  <c:v>46235</c:v>
                </c:pt>
                <c:pt idx="214">
                  <c:v>46236</c:v>
                </c:pt>
                <c:pt idx="215">
                  <c:v>46237</c:v>
                </c:pt>
                <c:pt idx="216">
                  <c:v>46238</c:v>
                </c:pt>
                <c:pt idx="217">
                  <c:v>46239</c:v>
                </c:pt>
                <c:pt idx="218">
                  <c:v>46240</c:v>
                </c:pt>
                <c:pt idx="219">
                  <c:v>46241</c:v>
                </c:pt>
                <c:pt idx="220">
                  <c:v>46242</c:v>
                </c:pt>
                <c:pt idx="221">
                  <c:v>46243</c:v>
                </c:pt>
                <c:pt idx="222">
                  <c:v>46244</c:v>
                </c:pt>
                <c:pt idx="223">
                  <c:v>46245</c:v>
                </c:pt>
                <c:pt idx="224">
                  <c:v>46246</c:v>
                </c:pt>
                <c:pt idx="225">
                  <c:v>46247</c:v>
                </c:pt>
                <c:pt idx="226">
                  <c:v>46248</c:v>
                </c:pt>
                <c:pt idx="227">
                  <c:v>46249</c:v>
                </c:pt>
                <c:pt idx="228">
                  <c:v>46250</c:v>
                </c:pt>
                <c:pt idx="229">
                  <c:v>46251</c:v>
                </c:pt>
                <c:pt idx="230">
                  <c:v>46252</c:v>
                </c:pt>
                <c:pt idx="231">
                  <c:v>46253</c:v>
                </c:pt>
                <c:pt idx="232">
                  <c:v>46254</c:v>
                </c:pt>
                <c:pt idx="233">
                  <c:v>46255</c:v>
                </c:pt>
                <c:pt idx="234">
                  <c:v>46256</c:v>
                </c:pt>
                <c:pt idx="235">
                  <c:v>46257</c:v>
                </c:pt>
                <c:pt idx="236">
                  <c:v>46258</c:v>
                </c:pt>
                <c:pt idx="237">
                  <c:v>46259</c:v>
                </c:pt>
                <c:pt idx="238">
                  <c:v>46260</c:v>
                </c:pt>
                <c:pt idx="239">
                  <c:v>46261</c:v>
                </c:pt>
                <c:pt idx="240">
                  <c:v>46262</c:v>
                </c:pt>
                <c:pt idx="241">
                  <c:v>46263</c:v>
                </c:pt>
                <c:pt idx="242">
                  <c:v>46264</c:v>
                </c:pt>
                <c:pt idx="243">
                  <c:v>46265</c:v>
                </c:pt>
                <c:pt idx="244">
                  <c:v>46266</c:v>
                </c:pt>
                <c:pt idx="245">
                  <c:v>46267</c:v>
                </c:pt>
                <c:pt idx="246">
                  <c:v>46268</c:v>
                </c:pt>
                <c:pt idx="247">
                  <c:v>46269</c:v>
                </c:pt>
                <c:pt idx="248">
                  <c:v>46270</c:v>
                </c:pt>
                <c:pt idx="249">
                  <c:v>46271</c:v>
                </c:pt>
                <c:pt idx="250">
                  <c:v>46272</c:v>
                </c:pt>
                <c:pt idx="251">
                  <c:v>46273</c:v>
                </c:pt>
                <c:pt idx="252">
                  <c:v>46274</c:v>
                </c:pt>
                <c:pt idx="253">
                  <c:v>46275</c:v>
                </c:pt>
                <c:pt idx="254">
                  <c:v>46276</c:v>
                </c:pt>
                <c:pt idx="255">
                  <c:v>46277</c:v>
                </c:pt>
                <c:pt idx="256">
                  <c:v>46278</c:v>
                </c:pt>
                <c:pt idx="257">
                  <c:v>46279</c:v>
                </c:pt>
                <c:pt idx="258">
                  <c:v>46280</c:v>
                </c:pt>
                <c:pt idx="259">
                  <c:v>46281</c:v>
                </c:pt>
                <c:pt idx="260">
                  <c:v>46282</c:v>
                </c:pt>
                <c:pt idx="261">
                  <c:v>46283</c:v>
                </c:pt>
                <c:pt idx="262">
                  <c:v>46284</c:v>
                </c:pt>
                <c:pt idx="263">
                  <c:v>46285</c:v>
                </c:pt>
                <c:pt idx="264">
                  <c:v>46286</c:v>
                </c:pt>
                <c:pt idx="265">
                  <c:v>46287</c:v>
                </c:pt>
                <c:pt idx="266">
                  <c:v>46288</c:v>
                </c:pt>
                <c:pt idx="267">
                  <c:v>46289</c:v>
                </c:pt>
                <c:pt idx="268">
                  <c:v>46290</c:v>
                </c:pt>
                <c:pt idx="269">
                  <c:v>46291</c:v>
                </c:pt>
                <c:pt idx="270">
                  <c:v>46292</c:v>
                </c:pt>
                <c:pt idx="271">
                  <c:v>46293</c:v>
                </c:pt>
                <c:pt idx="272">
                  <c:v>46294</c:v>
                </c:pt>
                <c:pt idx="273">
                  <c:v>46295</c:v>
                </c:pt>
                <c:pt idx="274">
                  <c:v>46296</c:v>
                </c:pt>
                <c:pt idx="275">
                  <c:v>46297</c:v>
                </c:pt>
                <c:pt idx="276">
                  <c:v>46298</c:v>
                </c:pt>
                <c:pt idx="277">
                  <c:v>46299</c:v>
                </c:pt>
                <c:pt idx="278">
                  <c:v>46300</c:v>
                </c:pt>
                <c:pt idx="279">
                  <c:v>46301</c:v>
                </c:pt>
                <c:pt idx="280">
                  <c:v>46302</c:v>
                </c:pt>
                <c:pt idx="281">
                  <c:v>46303</c:v>
                </c:pt>
                <c:pt idx="282">
                  <c:v>46304</c:v>
                </c:pt>
                <c:pt idx="283">
                  <c:v>46305</c:v>
                </c:pt>
                <c:pt idx="284">
                  <c:v>46306</c:v>
                </c:pt>
                <c:pt idx="285">
                  <c:v>46307</c:v>
                </c:pt>
                <c:pt idx="286">
                  <c:v>46308</c:v>
                </c:pt>
                <c:pt idx="287">
                  <c:v>46309</c:v>
                </c:pt>
                <c:pt idx="288">
                  <c:v>46310</c:v>
                </c:pt>
                <c:pt idx="289">
                  <c:v>46311</c:v>
                </c:pt>
                <c:pt idx="290">
                  <c:v>46312</c:v>
                </c:pt>
                <c:pt idx="291">
                  <c:v>46313</c:v>
                </c:pt>
                <c:pt idx="292">
                  <c:v>46314</c:v>
                </c:pt>
                <c:pt idx="293">
                  <c:v>46315</c:v>
                </c:pt>
                <c:pt idx="294">
                  <c:v>46316</c:v>
                </c:pt>
                <c:pt idx="295">
                  <c:v>46317</c:v>
                </c:pt>
                <c:pt idx="296">
                  <c:v>46318</c:v>
                </c:pt>
                <c:pt idx="297">
                  <c:v>46319</c:v>
                </c:pt>
                <c:pt idx="298">
                  <c:v>46320</c:v>
                </c:pt>
                <c:pt idx="299">
                  <c:v>46321</c:v>
                </c:pt>
                <c:pt idx="300">
                  <c:v>46322</c:v>
                </c:pt>
                <c:pt idx="301">
                  <c:v>46323</c:v>
                </c:pt>
                <c:pt idx="302">
                  <c:v>46324</c:v>
                </c:pt>
                <c:pt idx="303">
                  <c:v>46325</c:v>
                </c:pt>
                <c:pt idx="304">
                  <c:v>46326</c:v>
                </c:pt>
                <c:pt idx="305">
                  <c:v>46327</c:v>
                </c:pt>
                <c:pt idx="306">
                  <c:v>46328</c:v>
                </c:pt>
                <c:pt idx="307">
                  <c:v>46329</c:v>
                </c:pt>
                <c:pt idx="308">
                  <c:v>46330</c:v>
                </c:pt>
                <c:pt idx="309">
                  <c:v>46331</c:v>
                </c:pt>
                <c:pt idx="310">
                  <c:v>46332</c:v>
                </c:pt>
                <c:pt idx="311">
                  <c:v>46333</c:v>
                </c:pt>
                <c:pt idx="312">
                  <c:v>46334</c:v>
                </c:pt>
                <c:pt idx="313">
                  <c:v>46335</c:v>
                </c:pt>
                <c:pt idx="314">
                  <c:v>46336</c:v>
                </c:pt>
                <c:pt idx="315">
                  <c:v>46337</c:v>
                </c:pt>
                <c:pt idx="316">
                  <c:v>46338</c:v>
                </c:pt>
                <c:pt idx="317">
                  <c:v>46339</c:v>
                </c:pt>
                <c:pt idx="318">
                  <c:v>46340</c:v>
                </c:pt>
                <c:pt idx="319">
                  <c:v>46341</c:v>
                </c:pt>
                <c:pt idx="320">
                  <c:v>46342</c:v>
                </c:pt>
                <c:pt idx="321">
                  <c:v>46343</c:v>
                </c:pt>
                <c:pt idx="322">
                  <c:v>46344</c:v>
                </c:pt>
                <c:pt idx="323">
                  <c:v>46345</c:v>
                </c:pt>
                <c:pt idx="324">
                  <c:v>46346</c:v>
                </c:pt>
                <c:pt idx="325">
                  <c:v>46347</c:v>
                </c:pt>
                <c:pt idx="326">
                  <c:v>46348</c:v>
                </c:pt>
                <c:pt idx="327">
                  <c:v>46349</c:v>
                </c:pt>
                <c:pt idx="328">
                  <c:v>46350</c:v>
                </c:pt>
                <c:pt idx="329">
                  <c:v>46351</c:v>
                </c:pt>
                <c:pt idx="330">
                  <c:v>46352</c:v>
                </c:pt>
                <c:pt idx="331">
                  <c:v>46353</c:v>
                </c:pt>
                <c:pt idx="332">
                  <c:v>46354</c:v>
                </c:pt>
                <c:pt idx="333">
                  <c:v>46355</c:v>
                </c:pt>
                <c:pt idx="334">
                  <c:v>46356</c:v>
                </c:pt>
                <c:pt idx="335">
                  <c:v>46357</c:v>
                </c:pt>
                <c:pt idx="336">
                  <c:v>46358</c:v>
                </c:pt>
                <c:pt idx="337">
                  <c:v>46359</c:v>
                </c:pt>
                <c:pt idx="338">
                  <c:v>46360</c:v>
                </c:pt>
                <c:pt idx="339">
                  <c:v>46361</c:v>
                </c:pt>
                <c:pt idx="340">
                  <c:v>46362</c:v>
                </c:pt>
                <c:pt idx="341">
                  <c:v>46363</c:v>
                </c:pt>
                <c:pt idx="342">
                  <c:v>46364</c:v>
                </c:pt>
                <c:pt idx="343">
                  <c:v>46365</c:v>
                </c:pt>
                <c:pt idx="344">
                  <c:v>46366</c:v>
                </c:pt>
                <c:pt idx="345">
                  <c:v>46367</c:v>
                </c:pt>
                <c:pt idx="346">
                  <c:v>46368</c:v>
                </c:pt>
                <c:pt idx="347">
                  <c:v>46369</c:v>
                </c:pt>
                <c:pt idx="348">
                  <c:v>46370</c:v>
                </c:pt>
                <c:pt idx="349">
                  <c:v>46371</c:v>
                </c:pt>
                <c:pt idx="350">
                  <c:v>46372</c:v>
                </c:pt>
                <c:pt idx="351">
                  <c:v>46373</c:v>
                </c:pt>
                <c:pt idx="352">
                  <c:v>46374</c:v>
                </c:pt>
                <c:pt idx="353">
                  <c:v>46375</c:v>
                </c:pt>
                <c:pt idx="354">
                  <c:v>46376</c:v>
                </c:pt>
                <c:pt idx="355">
                  <c:v>46377</c:v>
                </c:pt>
                <c:pt idx="356">
                  <c:v>46378</c:v>
                </c:pt>
                <c:pt idx="357">
                  <c:v>46379</c:v>
                </c:pt>
                <c:pt idx="358">
                  <c:v>46380</c:v>
                </c:pt>
                <c:pt idx="359">
                  <c:v>46381</c:v>
                </c:pt>
                <c:pt idx="360">
                  <c:v>46382</c:v>
                </c:pt>
                <c:pt idx="361">
                  <c:v>46383</c:v>
                </c:pt>
                <c:pt idx="362">
                  <c:v>46384</c:v>
                </c:pt>
                <c:pt idx="363">
                  <c:v>46385</c:v>
                </c:pt>
                <c:pt idx="364">
                  <c:v>46386</c:v>
                </c:pt>
                <c:pt idx="365">
                  <c:v>46387</c:v>
                </c:pt>
              </c:numCache>
            </c:numRef>
          </c:cat>
          <c:val>
            <c:numRef>
              <c:f>'cotlookA日資料-年比較'!$AN$4:$AN$369</c:f>
              <c:numCache>
                <c:formatCode>General</c:formatCode>
                <c:ptCount val="366"/>
                <c:pt idx="2">
                  <c:v>100</c:v>
                </c:pt>
                <c:pt idx="3">
                  <c:v>99.8</c:v>
                </c:pt>
                <c:pt idx="4">
                  <c:v>97.6</c:v>
                </c:pt>
                <c:pt idx="5">
                  <c:v>99.5</c:v>
                </c:pt>
                <c:pt idx="8">
                  <c:v>101.9</c:v>
                </c:pt>
                <c:pt idx="9">
                  <c:v>102.1</c:v>
                </c:pt>
                <c:pt idx="10">
                  <c:v>100.8</c:v>
                </c:pt>
                <c:pt idx="11">
                  <c:v>100.1</c:v>
                </c:pt>
                <c:pt idx="12">
                  <c:v>97.85</c:v>
                </c:pt>
                <c:pt idx="15">
                  <c:v>98.1</c:v>
                </c:pt>
                <c:pt idx="16">
                  <c:v>98.1</c:v>
                </c:pt>
                <c:pt idx="17">
                  <c:v>98.6</c:v>
                </c:pt>
                <c:pt idx="18">
                  <c:v>100.6</c:v>
                </c:pt>
                <c:pt idx="19">
                  <c:v>99.1</c:v>
                </c:pt>
                <c:pt idx="22">
                  <c:v>101.8</c:v>
                </c:pt>
                <c:pt idx="23">
                  <c:v>102.45</c:v>
                </c:pt>
                <c:pt idx="24">
                  <c:v>101.15</c:v>
                </c:pt>
                <c:pt idx="25">
                  <c:v>101.65</c:v>
                </c:pt>
                <c:pt idx="26">
                  <c:v>102.4</c:v>
                </c:pt>
                <c:pt idx="29">
                  <c:v>102</c:v>
                </c:pt>
                <c:pt idx="30">
                  <c:v>100.4</c:v>
                </c:pt>
                <c:pt idx="31">
                  <c:v>101.35</c:v>
                </c:pt>
                <c:pt idx="32">
                  <c:v>100.95</c:v>
                </c:pt>
                <c:pt idx="33">
                  <c:v>101.7</c:v>
                </c:pt>
                <c:pt idx="36">
                  <c:v>100.7</c:v>
                </c:pt>
                <c:pt idx="37">
                  <c:v>98.8</c:v>
                </c:pt>
                <c:pt idx="38">
                  <c:v>100.95</c:v>
                </c:pt>
                <c:pt idx="39">
                  <c:v>100.75</c:v>
                </c:pt>
                <c:pt idx="40">
                  <c:v>100.85</c:v>
                </c:pt>
                <c:pt idx="43">
                  <c:v>100.55</c:v>
                </c:pt>
                <c:pt idx="44">
                  <c:v>100.85</c:v>
                </c:pt>
                <c:pt idx="45">
                  <c:v>100.85</c:v>
                </c:pt>
                <c:pt idx="46">
                  <c:v>98.25</c:v>
                </c:pt>
                <c:pt idx="47">
                  <c:v>97.35</c:v>
                </c:pt>
                <c:pt idx="50">
                  <c:v>96.85</c:v>
                </c:pt>
                <c:pt idx="51">
                  <c:v>96.85</c:v>
                </c:pt>
                <c:pt idx="52">
                  <c:v>96.85</c:v>
                </c:pt>
                <c:pt idx="53">
                  <c:v>97.1</c:v>
                </c:pt>
                <c:pt idx="54">
                  <c:v>97.35</c:v>
                </c:pt>
                <c:pt idx="57">
                  <c:v>99.35</c:v>
                </c:pt>
                <c:pt idx="58">
                  <c:v>99.35</c:v>
                </c:pt>
                <c:pt idx="60">
                  <c:v>98.6</c:v>
                </c:pt>
                <c:pt idx="61">
                  <c:v>100.1</c:v>
                </c:pt>
                <c:pt idx="62">
                  <c:v>98.4</c:v>
                </c:pt>
                <c:pt idx="65">
                  <c:v>98.9</c:v>
                </c:pt>
                <c:pt idx="66">
                  <c:v>99.4</c:v>
                </c:pt>
                <c:pt idx="67">
                  <c:v>97.2</c:v>
                </c:pt>
                <c:pt idx="68">
                  <c:v>96.95</c:v>
                </c:pt>
                <c:pt idx="69">
                  <c:v>96.55</c:v>
                </c:pt>
                <c:pt idx="72">
                  <c:v>92.55</c:v>
                </c:pt>
                <c:pt idx="73">
                  <c:v>95.55</c:v>
                </c:pt>
                <c:pt idx="74">
                  <c:v>95.8</c:v>
                </c:pt>
                <c:pt idx="75">
                  <c:v>93.55</c:v>
                </c:pt>
                <c:pt idx="76">
                  <c:v>93.55</c:v>
                </c:pt>
                <c:pt idx="79">
                  <c:v>93.2</c:v>
                </c:pt>
                <c:pt idx="80">
                  <c:v>91.8</c:v>
                </c:pt>
                <c:pt idx="81">
                  <c:v>92.3</c:v>
                </c:pt>
                <c:pt idx="82">
                  <c:v>92.8</c:v>
                </c:pt>
                <c:pt idx="83">
                  <c:v>92.05</c:v>
                </c:pt>
                <c:pt idx="86">
                  <c:v>91.05</c:v>
                </c:pt>
                <c:pt idx="87">
                  <c:v>93.85</c:v>
                </c:pt>
                <c:pt idx="88">
                  <c:v>96.5</c:v>
                </c:pt>
                <c:pt idx="89">
                  <c:v>96.7</c:v>
                </c:pt>
                <c:pt idx="90">
                  <c:v>97.55</c:v>
                </c:pt>
                <c:pt idx="93">
                  <c:v>96.75</c:v>
                </c:pt>
                <c:pt idx="94">
                  <c:v>96.25</c:v>
                </c:pt>
                <c:pt idx="95">
                  <c:v>94.85</c:v>
                </c:pt>
                <c:pt idx="96">
                  <c:v>94.85</c:v>
                </c:pt>
                <c:pt idx="101">
                  <c:v>96.15</c:v>
                </c:pt>
                <c:pt idx="102">
                  <c:v>96.4</c:v>
                </c:pt>
                <c:pt idx="103">
                  <c:v>96.1</c:v>
                </c:pt>
                <c:pt idx="104">
                  <c:v>96.85</c:v>
                </c:pt>
                <c:pt idx="107">
                  <c:v>96.4</c:v>
                </c:pt>
                <c:pt idx="108">
                  <c:v>96.65</c:v>
                </c:pt>
                <c:pt idx="109">
                  <c:v>98.15</c:v>
                </c:pt>
                <c:pt idx="110">
                  <c:v>96.9</c:v>
                </c:pt>
                <c:pt idx="111">
                  <c:v>93.3</c:v>
                </c:pt>
                <c:pt idx="114">
                  <c:v>93.3</c:v>
                </c:pt>
                <c:pt idx="115">
                  <c:v>93.75</c:v>
                </c:pt>
                <c:pt idx="116">
                  <c:v>91.7</c:v>
                </c:pt>
                <c:pt idx="117">
                  <c:v>91.45</c:v>
                </c:pt>
                <c:pt idx="118">
                  <c:v>93.15</c:v>
                </c:pt>
                <c:pt idx="122">
                  <c:v>94.15</c:v>
                </c:pt>
                <c:pt idx="123">
                  <c:v>92.95</c:v>
                </c:pt>
                <c:pt idx="124">
                  <c:v>91.2</c:v>
                </c:pt>
                <c:pt idx="125">
                  <c:v>94.2</c:v>
                </c:pt>
                <c:pt idx="129">
                  <c:v>95.7</c:v>
                </c:pt>
                <c:pt idx="130">
                  <c:v>93.45</c:v>
                </c:pt>
                <c:pt idx="131">
                  <c:v>93.2</c:v>
                </c:pt>
                <c:pt idx="132">
                  <c:v>91.85</c:v>
                </c:pt>
                <c:pt idx="135">
                  <c:v>92.45</c:v>
                </c:pt>
                <c:pt idx="136">
                  <c:v>94.15</c:v>
                </c:pt>
                <c:pt idx="137">
                  <c:v>95.05</c:v>
                </c:pt>
                <c:pt idx="138">
                  <c:v>97.85</c:v>
                </c:pt>
                <c:pt idx="139">
                  <c:v>97.5</c:v>
                </c:pt>
                <c:pt idx="142">
                  <c:v>96.95</c:v>
                </c:pt>
                <c:pt idx="143">
                  <c:v>95.4</c:v>
                </c:pt>
                <c:pt idx="144">
                  <c:v>94.45</c:v>
                </c:pt>
                <c:pt idx="145">
                  <c:v>91.95</c:v>
                </c:pt>
                <c:pt idx="146">
                  <c:v>90.65</c:v>
                </c:pt>
                <c:pt idx="150">
                  <c:v>93.75</c:v>
                </c:pt>
                <c:pt idx="151">
                  <c:v>94.15</c:v>
                </c:pt>
                <c:pt idx="152">
                  <c:v>93.75</c:v>
                </c:pt>
                <c:pt idx="153">
                  <c:v>96.65</c:v>
                </c:pt>
                <c:pt idx="156">
                  <c:v>96</c:v>
                </c:pt>
                <c:pt idx="157">
                  <c:v>95</c:v>
                </c:pt>
                <c:pt idx="158">
                  <c:v>95.25</c:v>
                </c:pt>
                <c:pt idx="159">
                  <c:v>94.85</c:v>
                </c:pt>
                <c:pt idx="160">
                  <c:v>94.15</c:v>
                </c:pt>
                <c:pt idx="163">
                  <c:v>93.9</c:v>
                </c:pt>
                <c:pt idx="164">
                  <c:v>93.25</c:v>
                </c:pt>
                <c:pt idx="165">
                  <c:v>92.75</c:v>
                </c:pt>
                <c:pt idx="166">
                  <c:v>91.8</c:v>
                </c:pt>
                <c:pt idx="167">
                  <c:v>90.9</c:v>
                </c:pt>
                <c:pt idx="170">
                  <c:v>91.65</c:v>
                </c:pt>
                <c:pt idx="171">
                  <c:v>91.65</c:v>
                </c:pt>
                <c:pt idx="172">
                  <c:v>92.15</c:v>
                </c:pt>
                <c:pt idx="173">
                  <c:v>92</c:v>
                </c:pt>
                <c:pt idx="174">
                  <c:v>91.7</c:v>
                </c:pt>
                <c:pt idx="177">
                  <c:v>90.1</c:v>
                </c:pt>
                <c:pt idx="178">
                  <c:v>89.3</c:v>
                </c:pt>
                <c:pt idx="179">
                  <c:v>88.7</c:v>
                </c:pt>
                <c:pt idx="180">
                  <c:v>88.9</c:v>
                </c:pt>
                <c:pt idx="181">
                  <c:v>90.25</c:v>
                </c:pt>
                <c:pt idx="184">
                  <c:v>91.95</c:v>
                </c:pt>
                <c:pt idx="185">
                  <c:v>92.95</c:v>
                </c:pt>
                <c:pt idx="186">
                  <c:v>92.95</c:v>
                </c:pt>
                <c:pt idx="187">
                  <c:v>91.75</c:v>
                </c:pt>
                <c:pt idx="188">
                  <c:v>90.85</c:v>
                </c:pt>
                <c:pt idx="191">
                  <c:v>91.35</c:v>
                </c:pt>
                <c:pt idx="192">
                  <c:v>89.55</c:v>
                </c:pt>
                <c:pt idx="193">
                  <c:v>92.1</c:v>
                </c:pt>
                <c:pt idx="194">
                  <c:v>91.9</c:v>
                </c:pt>
                <c:pt idx="195">
                  <c:v>91.9</c:v>
                </c:pt>
                <c:pt idx="198">
                  <c:v>91.5</c:v>
                </c:pt>
                <c:pt idx="199">
                  <c:v>92.4</c:v>
                </c:pt>
                <c:pt idx="200">
                  <c:v>92.45</c:v>
                </c:pt>
                <c:pt idx="201">
                  <c:v>93.8</c:v>
                </c:pt>
                <c:pt idx="202">
                  <c:v>94.35</c:v>
                </c:pt>
                <c:pt idx="205">
                  <c:v>94.65</c:v>
                </c:pt>
                <c:pt idx="206">
                  <c:v>95.4</c:v>
                </c:pt>
                <c:pt idx="207">
                  <c:v>97.2</c:v>
                </c:pt>
                <c:pt idx="208">
                  <c:v>98</c:v>
                </c:pt>
                <c:pt idx="209">
                  <c:v>94.9</c:v>
                </c:pt>
                <c:pt idx="212">
                  <c:v>94.9</c:v>
                </c:pt>
                <c:pt idx="213">
                  <c:v>95.75</c:v>
                </c:pt>
                <c:pt idx="214">
                  <c:v>97.25</c:v>
                </c:pt>
                <c:pt idx="215">
                  <c:v>95.6</c:v>
                </c:pt>
                <c:pt idx="216">
                  <c:v>95.6</c:v>
                </c:pt>
                <c:pt idx="219">
                  <c:v>95.05</c:v>
                </c:pt>
                <c:pt idx="220">
                  <c:v>96.05</c:v>
                </c:pt>
                <c:pt idx="221">
                  <c:v>95.9</c:v>
                </c:pt>
                <c:pt idx="222">
                  <c:v>95.9</c:v>
                </c:pt>
                <c:pt idx="223">
                  <c:v>96.7</c:v>
                </c:pt>
                <c:pt idx="226">
                  <c:v>98.35</c:v>
                </c:pt>
                <c:pt idx="227">
                  <c:v>96.95</c:v>
                </c:pt>
                <c:pt idx="228">
                  <c:v>95.65</c:v>
                </c:pt>
                <c:pt idx="229">
                  <c:v>95.15</c:v>
                </c:pt>
                <c:pt idx="230">
                  <c:v>94.1</c:v>
                </c:pt>
                <c:pt idx="233">
                  <c:v>94.1</c:v>
                </c:pt>
                <c:pt idx="234">
                  <c:v>94.1</c:v>
                </c:pt>
                <c:pt idx="235">
                  <c:v>94.4</c:v>
                </c:pt>
                <c:pt idx="236">
                  <c:v>95.85</c:v>
                </c:pt>
                <c:pt idx="237">
                  <c:v>96.1</c:v>
                </c:pt>
                <c:pt idx="241">
                  <c:v>96.95</c:v>
                </c:pt>
                <c:pt idx="242">
                  <c:v>96.95</c:v>
                </c:pt>
                <c:pt idx="243">
                  <c:v>97.95</c:v>
                </c:pt>
                <c:pt idx="244">
                  <c:v>98.05</c:v>
                </c:pt>
                <c:pt idx="247">
                  <c:v>100.1</c:v>
                </c:pt>
                <c:pt idx="248">
                  <c:v>100.1</c:v>
                </c:pt>
                <c:pt idx="249">
                  <c:v>99</c:v>
                </c:pt>
                <c:pt idx="250">
                  <c:v>97.4</c:v>
                </c:pt>
                <c:pt idx="251">
                  <c:v>95.9</c:v>
                </c:pt>
                <c:pt idx="254">
                  <c:v>96.4</c:v>
                </c:pt>
                <c:pt idx="255">
                  <c:v>98.15</c:v>
                </c:pt>
                <c:pt idx="256">
                  <c:v>98.65</c:v>
                </c:pt>
                <c:pt idx="257">
                  <c:v>97.5</c:v>
                </c:pt>
                <c:pt idx="258">
                  <c:v>98.5</c:v>
                </c:pt>
                <c:pt idx="261">
                  <c:v>96.95</c:v>
                </c:pt>
                <c:pt idx="262">
                  <c:v>97.55</c:v>
                </c:pt>
                <c:pt idx="263">
                  <c:v>98.05</c:v>
                </c:pt>
                <c:pt idx="264">
                  <c:v>97.4</c:v>
                </c:pt>
                <c:pt idx="265">
                  <c:v>96.95</c:v>
                </c:pt>
                <c:pt idx="268">
                  <c:v>96.4</c:v>
                </c:pt>
                <c:pt idx="269">
                  <c:v>98.35</c:v>
                </c:pt>
                <c:pt idx="270">
                  <c:v>98.25</c:v>
                </c:pt>
                <c:pt idx="271">
                  <c:v>98.35</c:v>
                </c:pt>
                <c:pt idx="272">
                  <c:v>98.85</c:v>
                </c:pt>
                <c:pt idx="275">
                  <c:v>97.35</c:v>
                </c:pt>
                <c:pt idx="276">
                  <c:v>97.85</c:v>
                </c:pt>
                <c:pt idx="277">
                  <c:v>97.55</c:v>
                </c:pt>
                <c:pt idx="278">
                  <c:v>97.05</c:v>
                </c:pt>
                <c:pt idx="279">
                  <c:v>96.65</c:v>
                </c:pt>
                <c:pt idx="282">
                  <c:v>97.15</c:v>
                </c:pt>
                <c:pt idx="283">
                  <c:v>97.25</c:v>
                </c:pt>
                <c:pt idx="284">
                  <c:v>95.85</c:v>
                </c:pt>
                <c:pt idx="285">
                  <c:v>95.25</c:v>
                </c:pt>
                <c:pt idx="286">
                  <c:v>95.25</c:v>
                </c:pt>
                <c:pt idx="289">
                  <c:v>96.25</c:v>
                </c:pt>
                <c:pt idx="290">
                  <c:v>95.45</c:v>
                </c:pt>
                <c:pt idx="291">
                  <c:v>94.05</c:v>
                </c:pt>
                <c:pt idx="292">
                  <c:v>94.95</c:v>
                </c:pt>
                <c:pt idx="293">
                  <c:v>94.95</c:v>
                </c:pt>
                <c:pt idx="296">
                  <c:v>93.2</c:v>
                </c:pt>
                <c:pt idx="297">
                  <c:v>94.35</c:v>
                </c:pt>
                <c:pt idx="298">
                  <c:v>93.6</c:v>
                </c:pt>
                <c:pt idx="299">
                  <c:v>94.35</c:v>
                </c:pt>
                <c:pt idx="300">
                  <c:v>95</c:v>
                </c:pt>
                <c:pt idx="303">
                  <c:v>95</c:v>
                </c:pt>
                <c:pt idx="304">
                  <c:v>93.75</c:v>
                </c:pt>
                <c:pt idx="305">
                  <c:v>92.6</c:v>
                </c:pt>
                <c:pt idx="306">
                  <c:v>91.3</c:v>
                </c:pt>
                <c:pt idx="307">
                  <c:v>91.8</c:v>
                </c:pt>
                <c:pt idx="310">
                  <c:v>91.8</c:v>
                </c:pt>
                <c:pt idx="311">
                  <c:v>90.5</c:v>
                </c:pt>
                <c:pt idx="312">
                  <c:v>89.2</c:v>
                </c:pt>
                <c:pt idx="313">
                  <c:v>87.55</c:v>
                </c:pt>
                <c:pt idx="314">
                  <c:v>89.05</c:v>
                </c:pt>
                <c:pt idx="317">
                  <c:v>89.3</c:v>
                </c:pt>
                <c:pt idx="318">
                  <c:v>89.3</c:v>
                </c:pt>
                <c:pt idx="319">
                  <c:v>91.05</c:v>
                </c:pt>
                <c:pt idx="320">
                  <c:v>90.9</c:v>
                </c:pt>
                <c:pt idx="321">
                  <c:v>90.9</c:v>
                </c:pt>
                <c:pt idx="324">
                  <c:v>91.4</c:v>
                </c:pt>
                <c:pt idx="325">
                  <c:v>91.15</c:v>
                </c:pt>
                <c:pt idx="326">
                  <c:v>90.65</c:v>
                </c:pt>
                <c:pt idx="327">
                  <c:v>90.9</c:v>
                </c:pt>
                <c:pt idx="328">
                  <c:v>90.9</c:v>
                </c:pt>
                <c:pt idx="331">
                  <c:v>91</c:v>
                </c:pt>
                <c:pt idx="332">
                  <c:v>89.45</c:v>
                </c:pt>
                <c:pt idx="333">
                  <c:v>89.7</c:v>
                </c:pt>
                <c:pt idx="334">
                  <c:v>89.7</c:v>
                </c:pt>
                <c:pt idx="335">
                  <c:v>90.3</c:v>
                </c:pt>
                <c:pt idx="338">
                  <c:v>89.8</c:v>
                </c:pt>
                <c:pt idx="339">
                  <c:v>89</c:v>
                </c:pt>
                <c:pt idx="340">
                  <c:v>89.95</c:v>
                </c:pt>
                <c:pt idx="341">
                  <c:v>89.95</c:v>
                </c:pt>
                <c:pt idx="342">
                  <c:v>92.7</c:v>
                </c:pt>
                <c:pt idx="345">
                  <c:v>91.6</c:v>
                </c:pt>
                <c:pt idx="346">
                  <c:v>92.1</c:v>
                </c:pt>
                <c:pt idx="347">
                  <c:v>91.1</c:v>
                </c:pt>
                <c:pt idx="348">
                  <c:v>91.3</c:v>
                </c:pt>
                <c:pt idx="349">
                  <c:v>90.95</c:v>
                </c:pt>
                <c:pt idx="352">
                  <c:v>90.2</c:v>
                </c:pt>
                <c:pt idx="353">
                  <c:v>89.45</c:v>
                </c:pt>
                <c:pt idx="354">
                  <c:v>89.75</c:v>
                </c:pt>
                <c:pt idx="355">
                  <c:v>89.5</c:v>
                </c:pt>
                <c:pt idx="356">
                  <c:v>89.4</c:v>
                </c:pt>
                <c:pt idx="361">
                  <c:v>90.4</c:v>
                </c:pt>
                <c:pt idx="362">
                  <c:v>90.9</c:v>
                </c:pt>
                <c:pt idx="363">
                  <c:v>91.4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7ED-49A9-B68B-C67422D285E0}"/>
            </c:ext>
          </c:extLst>
        </c:ser>
        <c:ser>
          <c:idx val="4"/>
          <c:order val="6"/>
          <c:tx>
            <c:strRef>
              <c:f>2024</c:f>
              <c:strCache>
                <c:ptCount val="1"/>
                <c:pt idx="0">
                  <c:v>2024</c:v>
                </c:pt>
              </c:strCache>
            </c:strRef>
          </c:tx>
          <c:marker>
            <c:symbol val="none"/>
          </c:marker>
          <c:cat>
            <c:numRef>
              <c:f>'cotlookA日資料-年比較'!$AS$4:$AS$369</c:f>
              <c:numCache>
                <c:formatCode>m/d/yyyy</c:formatCode>
                <c:ptCount val="366"/>
                <c:pt idx="0">
                  <c:v>46023</c:v>
                </c:pt>
                <c:pt idx="1">
                  <c:v>46024</c:v>
                </c:pt>
                <c:pt idx="2">
                  <c:v>46025</c:v>
                </c:pt>
                <c:pt idx="3">
                  <c:v>46026</c:v>
                </c:pt>
                <c:pt idx="4">
                  <c:v>46027</c:v>
                </c:pt>
                <c:pt idx="5">
                  <c:v>46028</c:v>
                </c:pt>
                <c:pt idx="6">
                  <c:v>46029</c:v>
                </c:pt>
                <c:pt idx="7">
                  <c:v>46030</c:v>
                </c:pt>
                <c:pt idx="8">
                  <c:v>46031</c:v>
                </c:pt>
                <c:pt idx="9">
                  <c:v>46032</c:v>
                </c:pt>
                <c:pt idx="10">
                  <c:v>46033</c:v>
                </c:pt>
                <c:pt idx="11">
                  <c:v>46034</c:v>
                </c:pt>
                <c:pt idx="12">
                  <c:v>46035</c:v>
                </c:pt>
                <c:pt idx="13">
                  <c:v>46036</c:v>
                </c:pt>
                <c:pt idx="14">
                  <c:v>46037</c:v>
                </c:pt>
                <c:pt idx="15">
                  <c:v>46038</c:v>
                </c:pt>
                <c:pt idx="16">
                  <c:v>46039</c:v>
                </c:pt>
                <c:pt idx="17">
                  <c:v>46040</c:v>
                </c:pt>
                <c:pt idx="18">
                  <c:v>46041</c:v>
                </c:pt>
                <c:pt idx="19">
                  <c:v>46042</c:v>
                </c:pt>
                <c:pt idx="20">
                  <c:v>46043</c:v>
                </c:pt>
                <c:pt idx="21">
                  <c:v>46044</c:v>
                </c:pt>
                <c:pt idx="22">
                  <c:v>46045</c:v>
                </c:pt>
                <c:pt idx="23">
                  <c:v>46046</c:v>
                </c:pt>
                <c:pt idx="24">
                  <c:v>46047</c:v>
                </c:pt>
                <c:pt idx="25">
                  <c:v>46048</c:v>
                </c:pt>
                <c:pt idx="26">
                  <c:v>46049</c:v>
                </c:pt>
                <c:pt idx="27">
                  <c:v>46050</c:v>
                </c:pt>
                <c:pt idx="28">
                  <c:v>46051</c:v>
                </c:pt>
                <c:pt idx="29">
                  <c:v>46052</c:v>
                </c:pt>
                <c:pt idx="30">
                  <c:v>46053</c:v>
                </c:pt>
                <c:pt idx="31">
                  <c:v>46054</c:v>
                </c:pt>
                <c:pt idx="32">
                  <c:v>46055</c:v>
                </c:pt>
                <c:pt idx="33">
                  <c:v>46056</c:v>
                </c:pt>
                <c:pt idx="34">
                  <c:v>46057</c:v>
                </c:pt>
                <c:pt idx="35">
                  <c:v>46058</c:v>
                </c:pt>
                <c:pt idx="36">
                  <c:v>46059</c:v>
                </c:pt>
                <c:pt idx="37">
                  <c:v>46060</c:v>
                </c:pt>
                <c:pt idx="38">
                  <c:v>46061</c:v>
                </c:pt>
                <c:pt idx="39">
                  <c:v>46062</c:v>
                </c:pt>
                <c:pt idx="40">
                  <c:v>46063</c:v>
                </c:pt>
                <c:pt idx="41">
                  <c:v>46064</c:v>
                </c:pt>
                <c:pt idx="42">
                  <c:v>46065</c:v>
                </c:pt>
                <c:pt idx="43">
                  <c:v>46066</c:v>
                </c:pt>
                <c:pt idx="44">
                  <c:v>46067</c:v>
                </c:pt>
                <c:pt idx="45">
                  <c:v>46068</c:v>
                </c:pt>
                <c:pt idx="46">
                  <c:v>46069</c:v>
                </c:pt>
                <c:pt idx="47">
                  <c:v>46070</c:v>
                </c:pt>
                <c:pt idx="48">
                  <c:v>46071</c:v>
                </c:pt>
                <c:pt idx="49">
                  <c:v>46072</c:v>
                </c:pt>
                <c:pt idx="50">
                  <c:v>46073</c:v>
                </c:pt>
                <c:pt idx="51">
                  <c:v>46074</c:v>
                </c:pt>
                <c:pt idx="52">
                  <c:v>46075</c:v>
                </c:pt>
                <c:pt idx="53">
                  <c:v>46076</c:v>
                </c:pt>
                <c:pt idx="54">
                  <c:v>46077</c:v>
                </c:pt>
                <c:pt idx="55">
                  <c:v>46078</c:v>
                </c:pt>
                <c:pt idx="56">
                  <c:v>46079</c:v>
                </c:pt>
                <c:pt idx="57">
                  <c:v>46080</c:v>
                </c:pt>
                <c:pt idx="58">
                  <c:v>46081</c:v>
                </c:pt>
                <c:pt idx="60">
                  <c:v>46082</c:v>
                </c:pt>
                <c:pt idx="61">
                  <c:v>46083</c:v>
                </c:pt>
                <c:pt idx="62">
                  <c:v>46084</c:v>
                </c:pt>
                <c:pt idx="63">
                  <c:v>46085</c:v>
                </c:pt>
                <c:pt idx="64">
                  <c:v>46086</c:v>
                </c:pt>
                <c:pt idx="65">
                  <c:v>46087</c:v>
                </c:pt>
                <c:pt idx="66">
                  <c:v>46088</c:v>
                </c:pt>
                <c:pt idx="67">
                  <c:v>46089</c:v>
                </c:pt>
                <c:pt idx="68">
                  <c:v>46090</c:v>
                </c:pt>
                <c:pt idx="69">
                  <c:v>46091</c:v>
                </c:pt>
                <c:pt idx="70">
                  <c:v>46092</c:v>
                </c:pt>
                <c:pt idx="71">
                  <c:v>46093</c:v>
                </c:pt>
                <c:pt idx="72">
                  <c:v>46094</c:v>
                </c:pt>
                <c:pt idx="73">
                  <c:v>46095</c:v>
                </c:pt>
                <c:pt idx="74">
                  <c:v>46096</c:v>
                </c:pt>
                <c:pt idx="75">
                  <c:v>46097</c:v>
                </c:pt>
                <c:pt idx="76">
                  <c:v>46098</c:v>
                </c:pt>
                <c:pt idx="77">
                  <c:v>46099</c:v>
                </c:pt>
                <c:pt idx="78">
                  <c:v>46100</c:v>
                </c:pt>
                <c:pt idx="79">
                  <c:v>46101</c:v>
                </c:pt>
                <c:pt idx="80">
                  <c:v>46102</c:v>
                </c:pt>
                <c:pt idx="81">
                  <c:v>46103</c:v>
                </c:pt>
                <c:pt idx="82">
                  <c:v>46104</c:v>
                </c:pt>
                <c:pt idx="83">
                  <c:v>46105</c:v>
                </c:pt>
                <c:pt idx="84">
                  <c:v>46106</c:v>
                </c:pt>
                <c:pt idx="85">
                  <c:v>46107</c:v>
                </c:pt>
                <c:pt idx="86">
                  <c:v>46108</c:v>
                </c:pt>
                <c:pt idx="87">
                  <c:v>46109</c:v>
                </c:pt>
                <c:pt idx="88">
                  <c:v>46110</c:v>
                </c:pt>
                <c:pt idx="89">
                  <c:v>46111</c:v>
                </c:pt>
                <c:pt idx="90">
                  <c:v>46112</c:v>
                </c:pt>
                <c:pt idx="91">
                  <c:v>46113</c:v>
                </c:pt>
                <c:pt idx="92">
                  <c:v>46114</c:v>
                </c:pt>
                <c:pt idx="93">
                  <c:v>46115</c:v>
                </c:pt>
                <c:pt idx="94">
                  <c:v>46116</c:v>
                </c:pt>
                <c:pt idx="95">
                  <c:v>46117</c:v>
                </c:pt>
                <c:pt idx="96">
                  <c:v>46118</c:v>
                </c:pt>
                <c:pt idx="97">
                  <c:v>46119</c:v>
                </c:pt>
                <c:pt idx="98">
                  <c:v>46120</c:v>
                </c:pt>
                <c:pt idx="99">
                  <c:v>46121</c:v>
                </c:pt>
                <c:pt idx="100">
                  <c:v>46122</c:v>
                </c:pt>
                <c:pt idx="101">
                  <c:v>46123</c:v>
                </c:pt>
                <c:pt idx="102">
                  <c:v>46124</c:v>
                </c:pt>
                <c:pt idx="103">
                  <c:v>46125</c:v>
                </c:pt>
                <c:pt idx="104">
                  <c:v>46126</c:v>
                </c:pt>
                <c:pt idx="105">
                  <c:v>46127</c:v>
                </c:pt>
                <c:pt idx="106">
                  <c:v>46128</c:v>
                </c:pt>
                <c:pt idx="107">
                  <c:v>46129</c:v>
                </c:pt>
                <c:pt idx="108">
                  <c:v>46130</c:v>
                </c:pt>
                <c:pt idx="109">
                  <c:v>46131</c:v>
                </c:pt>
                <c:pt idx="110">
                  <c:v>46132</c:v>
                </c:pt>
                <c:pt idx="111">
                  <c:v>46133</c:v>
                </c:pt>
                <c:pt idx="112">
                  <c:v>46134</c:v>
                </c:pt>
                <c:pt idx="113">
                  <c:v>46135</c:v>
                </c:pt>
                <c:pt idx="114">
                  <c:v>46136</c:v>
                </c:pt>
                <c:pt idx="115">
                  <c:v>46137</c:v>
                </c:pt>
                <c:pt idx="116">
                  <c:v>46138</c:v>
                </c:pt>
                <c:pt idx="117">
                  <c:v>46139</c:v>
                </c:pt>
                <c:pt idx="118">
                  <c:v>46140</c:v>
                </c:pt>
                <c:pt idx="119">
                  <c:v>46141</c:v>
                </c:pt>
                <c:pt idx="120">
                  <c:v>46142</c:v>
                </c:pt>
                <c:pt idx="121">
                  <c:v>46143</c:v>
                </c:pt>
                <c:pt idx="122">
                  <c:v>46144</c:v>
                </c:pt>
                <c:pt idx="123">
                  <c:v>46145</c:v>
                </c:pt>
                <c:pt idx="124">
                  <c:v>46146</c:v>
                </c:pt>
                <c:pt idx="125">
                  <c:v>46147</c:v>
                </c:pt>
                <c:pt idx="126">
                  <c:v>46148</c:v>
                </c:pt>
                <c:pt idx="127">
                  <c:v>46149</c:v>
                </c:pt>
                <c:pt idx="128">
                  <c:v>46150</c:v>
                </c:pt>
                <c:pt idx="129">
                  <c:v>46151</c:v>
                </c:pt>
                <c:pt idx="130">
                  <c:v>46152</c:v>
                </c:pt>
                <c:pt idx="131">
                  <c:v>46153</c:v>
                </c:pt>
                <c:pt idx="132">
                  <c:v>46154</c:v>
                </c:pt>
                <c:pt idx="133">
                  <c:v>46155</c:v>
                </c:pt>
                <c:pt idx="134">
                  <c:v>46156</c:v>
                </c:pt>
                <c:pt idx="135">
                  <c:v>46157</c:v>
                </c:pt>
                <c:pt idx="136">
                  <c:v>46158</c:v>
                </c:pt>
                <c:pt idx="137">
                  <c:v>46159</c:v>
                </c:pt>
                <c:pt idx="138">
                  <c:v>46160</c:v>
                </c:pt>
                <c:pt idx="139">
                  <c:v>46161</c:v>
                </c:pt>
                <c:pt idx="140">
                  <c:v>46162</c:v>
                </c:pt>
                <c:pt idx="141">
                  <c:v>46163</c:v>
                </c:pt>
                <c:pt idx="142">
                  <c:v>46164</c:v>
                </c:pt>
                <c:pt idx="143">
                  <c:v>46165</c:v>
                </c:pt>
                <c:pt idx="144">
                  <c:v>46166</c:v>
                </c:pt>
                <c:pt idx="145">
                  <c:v>46167</c:v>
                </c:pt>
                <c:pt idx="146">
                  <c:v>46168</c:v>
                </c:pt>
                <c:pt idx="147">
                  <c:v>46169</c:v>
                </c:pt>
                <c:pt idx="148">
                  <c:v>46170</c:v>
                </c:pt>
                <c:pt idx="149">
                  <c:v>46171</c:v>
                </c:pt>
                <c:pt idx="150">
                  <c:v>46172</c:v>
                </c:pt>
                <c:pt idx="151">
                  <c:v>46173</c:v>
                </c:pt>
                <c:pt idx="152">
                  <c:v>46174</c:v>
                </c:pt>
                <c:pt idx="153">
                  <c:v>46175</c:v>
                </c:pt>
                <c:pt idx="154">
                  <c:v>46176</c:v>
                </c:pt>
                <c:pt idx="155">
                  <c:v>46177</c:v>
                </c:pt>
                <c:pt idx="156">
                  <c:v>46178</c:v>
                </c:pt>
                <c:pt idx="157">
                  <c:v>46179</c:v>
                </c:pt>
                <c:pt idx="158">
                  <c:v>46180</c:v>
                </c:pt>
                <c:pt idx="159">
                  <c:v>46181</c:v>
                </c:pt>
                <c:pt idx="160">
                  <c:v>46182</c:v>
                </c:pt>
                <c:pt idx="161">
                  <c:v>46183</c:v>
                </c:pt>
                <c:pt idx="162">
                  <c:v>46184</c:v>
                </c:pt>
                <c:pt idx="163">
                  <c:v>46185</c:v>
                </c:pt>
                <c:pt idx="164">
                  <c:v>46186</c:v>
                </c:pt>
                <c:pt idx="165">
                  <c:v>46187</c:v>
                </c:pt>
                <c:pt idx="166">
                  <c:v>46188</c:v>
                </c:pt>
                <c:pt idx="167">
                  <c:v>46189</c:v>
                </c:pt>
                <c:pt idx="168">
                  <c:v>46190</c:v>
                </c:pt>
                <c:pt idx="169">
                  <c:v>46191</c:v>
                </c:pt>
                <c:pt idx="170">
                  <c:v>46192</c:v>
                </c:pt>
                <c:pt idx="171">
                  <c:v>46193</c:v>
                </c:pt>
                <c:pt idx="172">
                  <c:v>46194</c:v>
                </c:pt>
                <c:pt idx="173">
                  <c:v>46195</c:v>
                </c:pt>
                <c:pt idx="174">
                  <c:v>46196</c:v>
                </c:pt>
                <c:pt idx="175">
                  <c:v>46197</c:v>
                </c:pt>
                <c:pt idx="176">
                  <c:v>46198</c:v>
                </c:pt>
                <c:pt idx="177">
                  <c:v>46199</c:v>
                </c:pt>
                <c:pt idx="178">
                  <c:v>46200</c:v>
                </c:pt>
                <c:pt idx="179">
                  <c:v>46201</c:v>
                </c:pt>
                <c:pt idx="180">
                  <c:v>46202</c:v>
                </c:pt>
                <c:pt idx="181">
                  <c:v>46203</c:v>
                </c:pt>
                <c:pt idx="182">
                  <c:v>46204</c:v>
                </c:pt>
                <c:pt idx="183">
                  <c:v>46205</c:v>
                </c:pt>
                <c:pt idx="184">
                  <c:v>46206</c:v>
                </c:pt>
                <c:pt idx="185">
                  <c:v>46207</c:v>
                </c:pt>
                <c:pt idx="186">
                  <c:v>46208</c:v>
                </c:pt>
                <c:pt idx="187">
                  <c:v>46209</c:v>
                </c:pt>
                <c:pt idx="188">
                  <c:v>46210</c:v>
                </c:pt>
                <c:pt idx="189">
                  <c:v>46211</c:v>
                </c:pt>
                <c:pt idx="190">
                  <c:v>46212</c:v>
                </c:pt>
                <c:pt idx="191">
                  <c:v>46213</c:v>
                </c:pt>
                <c:pt idx="192">
                  <c:v>46214</c:v>
                </c:pt>
                <c:pt idx="193">
                  <c:v>46215</c:v>
                </c:pt>
                <c:pt idx="194">
                  <c:v>46216</c:v>
                </c:pt>
                <c:pt idx="195">
                  <c:v>46217</c:v>
                </c:pt>
                <c:pt idx="196">
                  <c:v>46218</c:v>
                </c:pt>
                <c:pt idx="197">
                  <c:v>46219</c:v>
                </c:pt>
                <c:pt idx="198">
                  <c:v>46220</c:v>
                </c:pt>
                <c:pt idx="199">
                  <c:v>46221</c:v>
                </c:pt>
                <c:pt idx="200">
                  <c:v>46222</c:v>
                </c:pt>
                <c:pt idx="201">
                  <c:v>46223</c:v>
                </c:pt>
                <c:pt idx="202">
                  <c:v>46224</c:v>
                </c:pt>
                <c:pt idx="203">
                  <c:v>46225</c:v>
                </c:pt>
                <c:pt idx="204">
                  <c:v>46226</c:v>
                </c:pt>
                <c:pt idx="205">
                  <c:v>46227</c:v>
                </c:pt>
                <c:pt idx="206">
                  <c:v>46228</c:v>
                </c:pt>
                <c:pt idx="207">
                  <c:v>46229</c:v>
                </c:pt>
                <c:pt idx="208">
                  <c:v>46230</c:v>
                </c:pt>
                <c:pt idx="209">
                  <c:v>46231</c:v>
                </c:pt>
                <c:pt idx="210">
                  <c:v>46232</c:v>
                </c:pt>
                <c:pt idx="211">
                  <c:v>46233</c:v>
                </c:pt>
                <c:pt idx="212">
                  <c:v>46234</c:v>
                </c:pt>
                <c:pt idx="213">
                  <c:v>46235</c:v>
                </c:pt>
                <c:pt idx="214">
                  <c:v>46236</c:v>
                </c:pt>
                <c:pt idx="215">
                  <c:v>46237</c:v>
                </c:pt>
                <c:pt idx="216">
                  <c:v>46238</c:v>
                </c:pt>
                <c:pt idx="217">
                  <c:v>46239</c:v>
                </c:pt>
                <c:pt idx="218">
                  <c:v>46240</c:v>
                </c:pt>
                <c:pt idx="219">
                  <c:v>46241</c:v>
                </c:pt>
                <c:pt idx="220">
                  <c:v>46242</c:v>
                </c:pt>
                <c:pt idx="221">
                  <c:v>46243</c:v>
                </c:pt>
                <c:pt idx="222">
                  <c:v>46244</c:v>
                </c:pt>
                <c:pt idx="223">
                  <c:v>46245</c:v>
                </c:pt>
                <c:pt idx="224">
                  <c:v>46246</c:v>
                </c:pt>
                <c:pt idx="225">
                  <c:v>46247</c:v>
                </c:pt>
                <c:pt idx="226">
                  <c:v>46248</c:v>
                </c:pt>
                <c:pt idx="227">
                  <c:v>46249</c:v>
                </c:pt>
                <c:pt idx="228">
                  <c:v>46250</c:v>
                </c:pt>
                <c:pt idx="229">
                  <c:v>46251</c:v>
                </c:pt>
                <c:pt idx="230">
                  <c:v>46252</c:v>
                </c:pt>
                <c:pt idx="231">
                  <c:v>46253</c:v>
                </c:pt>
                <c:pt idx="232">
                  <c:v>46254</c:v>
                </c:pt>
                <c:pt idx="233">
                  <c:v>46255</c:v>
                </c:pt>
                <c:pt idx="234">
                  <c:v>46256</c:v>
                </c:pt>
                <c:pt idx="235">
                  <c:v>46257</c:v>
                </c:pt>
                <c:pt idx="236">
                  <c:v>46258</c:v>
                </c:pt>
                <c:pt idx="237">
                  <c:v>46259</c:v>
                </c:pt>
                <c:pt idx="238">
                  <c:v>46260</c:v>
                </c:pt>
                <c:pt idx="239">
                  <c:v>46261</c:v>
                </c:pt>
                <c:pt idx="240">
                  <c:v>46262</c:v>
                </c:pt>
                <c:pt idx="241">
                  <c:v>46263</c:v>
                </c:pt>
                <c:pt idx="242">
                  <c:v>46264</c:v>
                </c:pt>
                <c:pt idx="243">
                  <c:v>46265</c:v>
                </c:pt>
                <c:pt idx="244">
                  <c:v>46266</c:v>
                </c:pt>
                <c:pt idx="245">
                  <c:v>46267</c:v>
                </c:pt>
                <c:pt idx="246">
                  <c:v>46268</c:v>
                </c:pt>
                <c:pt idx="247">
                  <c:v>46269</c:v>
                </c:pt>
                <c:pt idx="248">
                  <c:v>46270</c:v>
                </c:pt>
                <c:pt idx="249">
                  <c:v>46271</c:v>
                </c:pt>
                <c:pt idx="250">
                  <c:v>46272</c:v>
                </c:pt>
                <c:pt idx="251">
                  <c:v>46273</c:v>
                </c:pt>
                <c:pt idx="252">
                  <c:v>46274</c:v>
                </c:pt>
                <c:pt idx="253">
                  <c:v>46275</c:v>
                </c:pt>
                <c:pt idx="254">
                  <c:v>46276</c:v>
                </c:pt>
                <c:pt idx="255">
                  <c:v>46277</c:v>
                </c:pt>
                <c:pt idx="256">
                  <c:v>46278</c:v>
                </c:pt>
                <c:pt idx="257">
                  <c:v>46279</c:v>
                </c:pt>
                <c:pt idx="258">
                  <c:v>46280</c:v>
                </c:pt>
                <c:pt idx="259">
                  <c:v>46281</c:v>
                </c:pt>
                <c:pt idx="260">
                  <c:v>46282</c:v>
                </c:pt>
                <c:pt idx="261">
                  <c:v>46283</c:v>
                </c:pt>
                <c:pt idx="262">
                  <c:v>46284</c:v>
                </c:pt>
                <c:pt idx="263">
                  <c:v>46285</c:v>
                </c:pt>
                <c:pt idx="264">
                  <c:v>46286</c:v>
                </c:pt>
                <c:pt idx="265">
                  <c:v>46287</c:v>
                </c:pt>
                <c:pt idx="266">
                  <c:v>46288</c:v>
                </c:pt>
                <c:pt idx="267">
                  <c:v>46289</c:v>
                </c:pt>
                <c:pt idx="268">
                  <c:v>46290</c:v>
                </c:pt>
                <c:pt idx="269">
                  <c:v>46291</c:v>
                </c:pt>
                <c:pt idx="270">
                  <c:v>46292</c:v>
                </c:pt>
                <c:pt idx="271">
                  <c:v>46293</c:v>
                </c:pt>
                <c:pt idx="272">
                  <c:v>46294</c:v>
                </c:pt>
                <c:pt idx="273">
                  <c:v>46295</c:v>
                </c:pt>
                <c:pt idx="274">
                  <c:v>46296</c:v>
                </c:pt>
                <c:pt idx="275">
                  <c:v>46297</c:v>
                </c:pt>
                <c:pt idx="276">
                  <c:v>46298</c:v>
                </c:pt>
                <c:pt idx="277">
                  <c:v>46299</c:v>
                </c:pt>
                <c:pt idx="278">
                  <c:v>46300</c:v>
                </c:pt>
                <c:pt idx="279">
                  <c:v>46301</c:v>
                </c:pt>
                <c:pt idx="280">
                  <c:v>46302</c:v>
                </c:pt>
                <c:pt idx="281">
                  <c:v>46303</c:v>
                </c:pt>
                <c:pt idx="282">
                  <c:v>46304</c:v>
                </c:pt>
                <c:pt idx="283">
                  <c:v>46305</c:v>
                </c:pt>
                <c:pt idx="284">
                  <c:v>46306</c:v>
                </c:pt>
                <c:pt idx="285">
                  <c:v>46307</c:v>
                </c:pt>
                <c:pt idx="286">
                  <c:v>46308</c:v>
                </c:pt>
                <c:pt idx="287">
                  <c:v>46309</c:v>
                </c:pt>
                <c:pt idx="288">
                  <c:v>46310</c:v>
                </c:pt>
                <c:pt idx="289">
                  <c:v>46311</c:v>
                </c:pt>
                <c:pt idx="290">
                  <c:v>46312</c:v>
                </c:pt>
                <c:pt idx="291">
                  <c:v>46313</c:v>
                </c:pt>
                <c:pt idx="292">
                  <c:v>46314</c:v>
                </c:pt>
                <c:pt idx="293">
                  <c:v>46315</c:v>
                </c:pt>
                <c:pt idx="294">
                  <c:v>46316</c:v>
                </c:pt>
                <c:pt idx="295">
                  <c:v>46317</c:v>
                </c:pt>
                <c:pt idx="296">
                  <c:v>46318</c:v>
                </c:pt>
                <c:pt idx="297">
                  <c:v>46319</c:v>
                </c:pt>
                <c:pt idx="298">
                  <c:v>46320</c:v>
                </c:pt>
                <c:pt idx="299">
                  <c:v>46321</c:v>
                </c:pt>
                <c:pt idx="300">
                  <c:v>46322</c:v>
                </c:pt>
                <c:pt idx="301">
                  <c:v>46323</c:v>
                </c:pt>
                <c:pt idx="302">
                  <c:v>46324</c:v>
                </c:pt>
                <c:pt idx="303">
                  <c:v>46325</c:v>
                </c:pt>
                <c:pt idx="304">
                  <c:v>46326</c:v>
                </c:pt>
                <c:pt idx="305">
                  <c:v>46327</c:v>
                </c:pt>
                <c:pt idx="306">
                  <c:v>46328</c:v>
                </c:pt>
                <c:pt idx="307">
                  <c:v>46329</c:v>
                </c:pt>
                <c:pt idx="308">
                  <c:v>46330</c:v>
                </c:pt>
                <c:pt idx="309">
                  <c:v>46331</c:v>
                </c:pt>
                <c:pt idx="310">
                  <c:v>46332</c:v>
                </c:pt>
                <c:pt idx="311">
                  <c:v>46333</c:v>
                </c:pt>
                <c:pt idx="312">
                  <c:v>46334</c:v>
                </c:pt>
                <c:pt idx="313">
                  <c:v>46335</c:v>
                </c:pt>
                <c:pt idx="314">
                  <c:v>46336</c:v>
                </c:pt>
                <c:pt idx="315">
                  <c:v>46337</c:v>
                </c:pt>
                <c:pt idx="316">
                  <c:v>46338</c:v>
                </c:pt>
                <c:pt idx="317">
                  <c:v>46339</c:v>
                </c:pt>
                <c:pt idx="318">
                  <c:v>46340</c:v>
                </c:pt>
                <c:pt idx="319">
                  <c:v>46341</c:v>
                </c:pt>
                <c:pt idx="320">
                  <c:v>46342</c:v>
                </c:pt>
                <c:pt idx="321">
                  <c:v>46343</c:v>
                </c:pt>
                <c:pt idx="322">
                  <c:v>46344</c:v>
                </c:pt>
                <c:pt idx="323">
                  <c:v>46345</c:v>
                </c:pt>
                <c:pt idx="324">
                  <c:v>46346</c:v>
                </c:pt>
                <c:pt idx="325">
                  <c:v>46347</c:v>
                </c:pt>
                <c:pt idx="326">
                  <c:v>46348</c:v>
                </c:pt>
                <c:pt idx="327">
                  <c:v>46349</c:v>
                </c:pt>
                <c:pt idx="328">
                  <c:v>46350</c:v>
                </c:pt>
                <c:pt idx="329">
                  <c:v>46351</c:v>
                </c:pt>
                <c:pt idx="330">
                  <c:v>46352</c:v>
                </c:pt>
                <c:pt idx="331">
                  <c:v>46353</c:v>
                </c:pt>
                <c:pt idx="332">
                  <c:v>46354</c:v>
                </c:pt>
                <c:pt idx="333">
                  <c:v>46355</c:v>
                </c:pt>
                <c:pt idx="334">
                  <c:v>46356</c:v>
                </c:pt>
                <c:pt idx="335">
                  <c:v>46357</c:v>
                </c:pt>
                <c:pt idx="336">
                  <c:v>46358</c:v>
                </c:pt>
                <c:pt idx="337">
                  <c:v>46359</c:v>
                </c:pt>
                <c:pt idx="338">
                  <c:v>46360</c:v>
                </c:pt>
                <c:pt idx="339">
                  <c:v>46361</c:v>
                </c:pt>
                <c:pt idx="340">
                  <c:v>46362</c:v>
                </c:pt>
                <c:pt idx="341">
                  <c:v>46363</c:v>
                </c:pt>
                <c:pt idx="342">
                  <c:v>46364</c:v>
                </c:pt>
                <c:pt idx="343">
                  <c:v>46365</c:v>
                </c:pt>
                <c:pt idx="344">
                  <c:v>46366</c:v>
                </c:pt>
                <c:pt idx="345">
                  <c:v>46367</c:v>
                </c:pt>
                <c:pt idx="346">
                  <c:v>46368</c:v>
                </c:pt>
                <c:pt idx="347">
                  <c:v>46369</c:v>
                </c:pt>
                <c:pt idx="348">
                  <c:v>46370</c:v>
                </c:pt>
                <c:pt idx="349">
                  <c:v>46371</c:v>
                </c:pt>
                <c:pt idx="350">
                  <c:v>46372</c:v>
                </c:pt>
                <c:pt idx="351">
                  <c:v>46373</c:v>
                </c:pt>
                <c:pt idx="352">
                  <c:v>46374</c:v>
                </c:pt>
                <c:pt idx="353">
                  <c:v>46375</c:v>
                </c:pt>
                <c:pt idx="354">
                  <c:v>46376</c:v>
                </c:pt>
                <c:pt idx="355">
                  <c:v>46377</c:v>
                </c:pt>
                <c:pt idx="356">
                  <c:v>46378</c:v>
                </c:pt>
                <c:pt idx="357">
                  <c:v>46379</c:v>
                </c:pt>
                <c:pt idx="358">
                  <c:v>46380</c:v>
                </c:pt>
                <c:pt idx="359">
                  <c:v>46381</c:v>
                </c:pt>
                <c:pt idx="360">
                  <c:v>46382</c:v>
                </c:pt>
                <c:pt idx="361">
                  <c:v>46383</c:v>
                </c:pt>
                <c:pt idx="362">
                  <c:v>46384</c:v>
                </c:pt>
                <c:pt idx="363">
                  <c:v>46385</c:v>
                </c:pt>
                <c:pt idx="364">
                  <c:v>46386</c:v>
                </c:pt>
                <c:pt idx="365">
                  <c:v>46387</c:v>
                </c:pt>
              </c:numCache>
            </c:numRef>
          </c:cat>
          <c:val>
            <c:numRef>
              <c:f>'cotlookA日資料-年比較'!$AP$4:$AP$369</c:f>
              <c:numCache>
                <c:formatCode>General</c:formatCode>
                <c:ptCount val="366"/>
                <c:pt idx="1">
                  <c:v>91.4</c:v>
                </c:pt>
                <c:pt idx="2">
                  <c:v>90.25</c:v>
                </c:pt>
                <c:pt idx="3">
                  <c:v>91.25</c:v>
                </c:pt>
                <c:pt idx="4">
                  <c:v>90.4</c:v>
                </c:pt>
                <c:pt idx="7">
                  <c:v>90.4</c:v>
                </c:pt>
                <c:pt idx="8">
                  <c:v>90.65</c:v>
                </c:pt>
                <c:pt idx="9">
                  <c:v>90.9</c:v>
                </c:pt>
                <c:pt idx="10">
                  <c:v>90.4</c:v>
                </c:pt>
                <c:pt idx="11">
                  <c:v>91.65</c:v>
                </c:pt>
                <c:pt idx="14">
                  <c:v>91.65</c:v>
                </c:pt>
                <c:pt idx="15">
                  <c:v>91.65</c:v>
                </c:pt>
                <c:pt idx="16">
                  <c:v>91.65</c:v>
                </c:pt>
                <c:pt idx="17">
                  <c:v>92.1</c:v>
                </c:pt>
                <c:pt idx="18">
                  <c:v>91.95</c:v>
                </c:pt>
                <c:pt idx="21">
                  <c:v>93.35</c:v>
                </c:pt>
                <c:pt idx="22">
                  <c:v>94</c:v>
                </c:pt>
                <c:pt idx="23">
                  <c:v>93.8</c:v>
                </c:pt>
                <c:pt idx="24">
                  <c:v>94.45</c:v>
                </c:pt>
                <c:pt idx="25">
                  <c:v>94.85</c:v>
                </c:pt>
                <c:pt idx="28">
                  <c:v>93.55</c:v>
                </c:pt>
                <c:pt idx="29">
                  <c:v>93.3</c:v>
                </c:pt>
                <c:pt idx="30">
                  <c:v>93.7</c:v>
                </c:pt>
                <c:pt idx="31">
                  <c:v>94.1</c:v>
                </c:pt>
                <c:pt idx="32">
                  <c:v>95.25</c:v>
                </c:pt>
                <c:pt idx="35">
                  <c:v>95.85</c:v>
                </c:pt>
                <c:pt idx="36">
                  <c:v>95.6</c:v>
                </c:pt>
                <c:pt idx="37">
                  <c:v>96</c:v>
                </c:pt>
                <c:pt idx="38">
                  <c:v>96.85</c:v>
                </c:pt>
                <c:pt idx="39">
                  <c:v>97.4</c:v>
                </c:pt>
                <c:pt idx="42">
                  <c:v>99.65</c:v>
                </c:pt>
                <c:pt idx="43">
                  <c:v>98.85</c:v>
                </c:pt>
                <c:pt idx="44">
                  <c:v>99.5</c:v>
                </c:pt>
                <c:pt idx="45">
                  <c:v>101.45</c:v>
                </c:pt>
                <c:pt idx="46">
                  <c:v>102.35</c:v>
                </c:pt>
                <c:pt idx="49">
                  <c:v>101.6</c:v>
                </c:pt>
                <c:pt idx="50">
                  <c:v>101.6</c:v>
                </c:pt>
                <c:pt idx="51">
                  <c:v>99.3</c:v>
                </c:pt>
                <c:pt idx="52">
                  <c:v>100.5</c:v>
                </c:pt>
                <c:pt idx="53">
                  <c:v>101.5</c:v>
                </c:pt>
                <c:pt idx="56">
                  <c:v>100.7</c:v>
                </c:pt>
                <c:pt idx="57">
                  <c:v>101.55</c:v>
                </c:pt>
                <c:pt idx="58">
                  <c:v>105.25</c:v>
                </c:pt>
                <c:pt idx="59">
                  <c:v>107</c:v>
                </c:pt>
                <c:pt idx="60">
                  <c:v>105.95</c:v>
                </c:pt>
                <c:pt idx="63">
                  <c:v>102.25</c:v>
                </c:pt>
                <c:pt idx="64">
                  <c:v>101.35</c:v>
                </c:pt>
                <c:pt idx="65">
                  <c:v>101.05</c:v>
                </c:pt>
                <c:pt idx="66">
                  <c:v>101.95</c:v>
                </c:pt>
                <c:pt idx="67">
                  <c:v>104.95</c:v>
                </c:pt>
                <c:pt idx="70">
                  <c:v>101.6</c:v>
                </c:pt>
                <c:pt idx="71">
                  <c:v>101.2</c:v>
                </c:pt>
                <c:pt idx="72">
                  <c:v>100.2</c:v>
                </c:pt>
                <c:pt idx="73">
                  <c:v>99.8</c:v>
                </c:pt>
                <c:pt idx="74">
                  <c:v>98.45</c:v>
                </c:pt>
                <c:pt idx="77">
                  <c:v>98.4</c:v>
                </c:pt>
                <c:pt idx="78">
                  <c:v>98.9</c:v>
                </c:pt>
                <c:pt idx="79">
                  <c:v>97.85</c:v>
                </c:pt>
                <c:pt idx="80">
                  <c:v>97</c:v>
                </c:pt>
                <c:pt idx="81">
                  <c:v>96.9</c:v>
                </c:pt>
                <c:pt idx="84">
                  <c:v>96.45</c:v>
                </c:pt>
                <c:pt idx="85">
                  <c:v>96.9</c:v>
                </c:pt>
                <c:pt idx="86">
                  <c:v>97.95</c:v>
                </c:pt>
                <c:pt idx="87">
                  <c:v>95.6</c:v>
                </c:pt>
                <c:pt idx="92">
                  <c:v>97.25</c:v>
                </c:pt>
                <c:pt idx="93">
                  <c:v>95.7</c:v>
                </c:pt>
                <c:pt idx="94">
                  <c:v>94.1</c:v>
                </c:pt>
                <c:pt idx="95">
                  <c:v>92.6</c:v>
                </c:pt>
                <c:pt idx="98">
                  <c:v>91.95</c:v>
                </c:pt>
                <c:pt idx="99">
                  <c:v>92.65</c:v>
                </c:pt>
                <c:pt idx="100">
                  <c:v>92.15</c:v>
                </c:pt>
                <c:pt idx="101">
                  <c:v>91.4</c:v>
                </c:pt>
                <c:pt idx="102">
                  <c:v>89.6</c:v>
                </c:pt>
                <c:pt idx="105">
                  <c:v>88.9</c:v>
                </c:pt>
                <c:pt idx="106">
                  <c:v>89.6</c:v>
                </c:pt>
                <c:pt idx="107">
                  <c:v>88.95</c:v>
                </c:pt>
                <c:pt idx="108">
                  <c:v>87.35</c:v>
                </c:pt>
                <c:pt idx="109">
                  <c:v>86.55</c:v>
                </c:pt>
                <c:pt idx="112">
                  <c:v>87.05</c:v>
                </c:pt>
                <c:pt idx="113">
                  <c:v>88.55</c:v>
                </c:pt>
                <c:pt idx="114">
                  <c:v>88.25</c:v>
                </c:pt>
                <c:pt idx="115">
                  <c:v>87.8</c:v>
                </c:pt>
                <c:pt idx="116">
                  <c:v>87.8</c:v>
                </c:pt>
                <c:pt idx="119">
                  <c:v>87.75</c:v>
                </c:pt>
                <c:pt idx="120">
                  <c:v>88.3</c:v>
                </c:pt>
                <c:pt idx="121">
                  <c:v>85.3</c:v>
                </c:pt>
                <c:pt idx="122">
                  <c:v>83.55</c:v>
                </c:pt>
                <c:pt idx="123">
                  <c:v>83.25</c:v>
                </c:pt>
                <c:pt idx="127">
                  <c:v>84.85</c:v>
                </c:pt>
                <c:pt idx="128">
                  <c:v>85.4</c:v>
                </c:pt>
                <c:pt idx="129">
                  <c:v>87.9</c:v>
                </c:pt>
                <c:pt idx="130">
                  <c:v>86.4</c:v>
                </c:pt>
                <c:pt idx="133">
                  <c:v>85.2</c:v>
                </c:pt>
                <c:pt idx="134">
                  <c:v>85.85</c:v>
                </c:pt>
                <c:pt idx="135">
                  <c:v>84.2</c:v>
                </c:pt>
                <c:pt idx="136">
                  <c:v>85.1</c:v>
                </c:pt>
                <c:pt idx="137">
                  <c:v>85.85</c:v>
                </c:pt>
                <c:pt idx="140">
                  <c:v>85.6</c:v>
                </c:pt>
                <c:pt idx="141">
                  <c:v>85.6</c:v>
                </c:pt>
                <c:pt idx="142">
                  <c:v>88.6</c:v>
                </c:pt>
                <c:pt idx="143">
                  <c:v>90.85</c:v>
                </c:pt>
                <c:pt idx="144">
                  <c:v>89.6</c:v>
                </c:pt>
                <c:pt idx="148">
                  <c:v>89.6</c:v>
                </c:pt>
                <c:pt idx="149">
                  <c:v>91.3</c:v>
                </c:pt>
                <c:pt idx="150">
                  <c:v>90.1</c:v>
                </c:pt>
                <c:pt idx="151">
                  <c:v>86.8</c:v>
                </c:pt>
                <c:pt idx="154">
                  <c:v>85.15</c:v>
                </c:pt>
                <c:pt idx="155">
                  <c:v>82.45</c:v>
                </c:pt>
                <c:pt idx="156">
                  <c:v>82.75</c:v>
                </c:pt>
                <c:pt idx="157">
                  <c:v>83.65</c:v>
                </c:pt>
                <c:pt idx="158">
                  <c:v>84.65</c:v>
                </c:pt>
                <c:pt idx="161">
                  <c:v>83.65</c:v>
                </c:pt>
                <c:pt idx="162">
                  <c:v>81.95</c:v>
                </c:pt>
                <c:pt idx="163">
                  <c:v>82.7</c:v>
                </c:pt>
                <c:pt idx="164">
                  <c:v>81.849999999999994</c:v>
                </c:pt>
                <c:pt idx="165">
                  <c:v>81.849999999999994</c:v>
                </c:pt>
                <c:pt idx="168">
                  <c:v>82.15</c:v>
                </c:pt>
                <c:pt idx="169">
                  <c:v>81.7</c:v>
                </c:pt>
                <c:pt idx="170">
                  <c:v>82.7</c:v>
                </c:pt>
                <c:pt idx="171">
                  <c:v>82.7</c:v>
                </c:pt>
                <c:pt idx="172">
                  <c:v>82.7</c:v>
                </c:pt>
                <c:pt idx="175">
                  <c:v>82.2</c:v>
                </c:pt>
                <c:pt idx="176">
                  <c:v>83.45</c:v>
                </c:pt>
                <c:pt idx="177">
                  <c:v>85.2</c:v>
                </c:pt>
                <c:pt idx="178">
                  <c:v>85.45</c:v>
                </c:pt>
                <c:pt idx="179">
                  <c:v>84.7</c:v>
                </c:pt>
                <c:pt idx="182">
                  <c:v>82.95</c:v>
                </c:pt>
                <c:pt idx="183">
                  <c:v>83.45</c:v>
                </c:pt>
                <c:pt idx="184">
                  <c:v>83</c:v>
                </c:pt>
                <c:pt idx="185">
                  <c:v>82.75</c:v>
                </c:pt>
                <c:pt idx="186">
                  <c:v>82.75</c:v>
                </c:pt>
                <c:pt idx="189">
                  <c:v>81.5</c:v>
                </c:pt>
                <c:pt idx="190">
                  <c:v>81.5</c:v>
                </c:pt>
                <c:pt idx="191">
                  <c:v>81</c:v>
                </c:pt>
                <c:pt idx="192">
                  <c:v>81.5</c:v>
                </c:pt>
                <c:pt idx="193">
                  <c:v>81.5</c:v>
                </c:pt>
                <c:pt idx="196">
                  <c:v>81.8</c:v>
                </c:pt>
                <c:pt idx="197">
                  <c:v>82.6</c:v>
                </c:pt>
                <c:pt idx="198">
                  <c:v>81.7</c:v>
                </c:pt>
                <c:pt idx="199">
                  <c:v>82.35</c:v>
                </c:pt>
                <c:pt idx="200">
                  <c:v>82.2</c:v>
                </c:pt>
                <c:pt idx="203">
                  <c:v>81.05</c:v>
                </c:pt>
                <c:pt idx="204">
                  <c:v>80.900000000000006</c:v>
                </c:pt>
                <c:pt idx="205">
                  <c:v>79.75</c:v>
                </c:pt>
                <c:pt idx="206">
                  <c:v>79.05</c:v>
                </c:pt>
                <c:pt idx="207">
                  <c:v>79.3</c:v>
                </c:pt>
                <c:pt idx="210">
                  <c:v>78.349999999999994</c:v>
                </c:pt>
                <c:pt idx="211">
                  <c:v>79.599999999999994</c:v>
                </c:pt>
                <c:pt idx="212">
                  <c:v>79.849999999999994</c:v>
                </c:pt>
                <c:pt idx="213">
                  <c:v>80.349999999999994</c:v>
                </c:pt>
                <c:pt idx="214">
                  <c:v>79.349999999999994</c:v>
                </c:pt>
                <c:pt idx="217">
                  <c:v>79.599999999999994</c:v>
                </c:pt>
                <c:pt idx="218">
                  <c:v>79.099999999999994</c:v>
                </c:pt>
                <c:pt idx="219">
                  <c:v>78.7</c:v>
                </c:pt>
                <c:pt idx="220">
                  <c:v>79.2</c:v>
                </c:pt>
                <c:pt idx="221">
                  <c:v>78.7</c:v>
                </c:pt>
                <c:pt idx="224">
                  <c:v>79.7</c:v>
                </c:pt>
                <c:pt idx="225">
                  <c:v>80.45</c:v>
                </c:pt>
                <c:pt idx="226">
                  <c:v>79.45</c:v>
                </c:pt>
                <c:pt idx="227">
                  <c:v>78.45</c:v>
                </c:pt>
                <c:pt idx="228">
                  <c:v>78.599999999999994</c:v>
                </c:pt>
                <c:pt idx="231">
                  <c:v>78.599999999999994</c:v>
                </c:pt>
                <c:pt idx="232">
                  <c:v>80</c:v>
                </c:pt>
                <c:pt idx="233">
                  <c:v>80.650000000000006</c:v>
                </c:pt>
                <c:pt idx="234">
                  <c:v>81.650000000000006</c:v>
                </c:pt>
                <c:pt idx="235">
                  <c:v>80.75</c:v>
                </c:pt>
                <c:pt idx="239">
                  <c:v>81.75</c:v>
                </c:pt>
                <c:pt idx="240">
                  <c:v>81.45</c:v>
                </c:pt>
                <c:pt idx="241">
                  <c:v>79.95</c:v>
                </c:pt>
                <c:pt idx="242">
                  <c:v>81.2</c:v>
                </c:pt>
                <c:pt idx="245">
                  <c:v>81.2</c:v>
                </c:pt>
                <c:pt idx="246">
                  <c:v>81.12</c:v>
                </c:pt>
                <c:pt idx="247">
                  <c:v>81.7</c:v>
                </c:pt>
                <c:pt idx="248">
                  <c:v>81.05</c:v>
                </c:pt>
                <c:pt idx="249">
                  <c:v>80.8</c:v>
                </c:pt>
                <c:pt idx="252">
                  <c:v>79.400000000000006</c:v>
                </c:pt>
                <c:pt idx="253">
                  <c:v>79.099999999999994</c:v>
                </c:pt>
                <c:pt idx="254">
                  <c:v>79.599999999999994</c:v>
                </c:pt>
                <c:pt idx="255">
                  <c:v>81.099999999999994</c:v>
                </c:pt>
                <c:pt idx="256">
                  <c:v>81.95</c:v>
                </c:pt>
                <c:pt idx="259">
                  <c:v>81.45</c:v>
                </c:pt>
                <c:pt idx="260">
                  <c:v>84.45</c:v>
                </c:pt>
                <c:pt idx="261">
                  <c:v>83.75</c:v>
                </c:pt>
                <c:pt idx="262">
                  <c:v>82.8</c:v>
                </c:pt>
                <c:pt idx="263">
                  <c:v>84.55</c:v>
                </c:pt>
                <c:pt idx="266">
                  <c:v>85.05</c:v>
                </c:pt>
                <c:pt idx="267">
                  <c:v>85.05</c:v>
                </c:pt>
                <c:pt idx="268">
                  <c:v>85.8</c:v>
                </c:pt>
                <c:pt idx="269">
                  <c:v>84.9</c:v>
                </c:pt>
                <c:pt idx="270">
                  <c:v>84.65</c:v>
                </c:pt>
                <c:pt idx="273">
                  <c:v>84.4</c:v>
                </c:pt>
                <c:pt idx="274">
                  <c:v>85.25</c:v>
                </c:pt>
                <c:pt idx="275">
                  <c:v>84.85</c:v>
                </c:pt>
                <c:pt idx="276">
                  <c:v>85.1</c:v>
                </c:pt>
                <c:pt idx="277">
                  <c:v>84.35</c:v>
                </c:pt>
                <c:pt idx="280">
                  <c:v>84.85</c:v>
                </c:pt>
                <c:pt idx="281">
                  <c:v>85.1</c:v>
                </c:pt>
                <c:pt idx="282">
                  <c:v>84</c:v>
                </c:pt>
                <c:pt idx="283">
                  <c:v>84</c:v>
                </c:pt>
                <c:pt idx="284">
                  <c:v>84.5</c:v>
                </c:pt>
                <c:pt idx="287">
                  <c:v>84.05</c:v>
                </c:pt>
                <c:pt idx="288">
                  <c:v>82.8</c:v>
                </c:pt>
                <c:pt idx="289">
                  <c:v>82.3</c:v>
                </c:pt>
                <c:pt idx="290">
                  <c:v>82.8</c:v>
                </c:pt>
                <c:pt idx="291">
                  <c:v>82.35</c:v>
                </c:pt>
                <c:pt idx="294">
                  <c:v>82.6</c:v>
                </c:pt>
                <c:pt idx="295">
                  <c:v>83.8</c:v>
                </c:pt>
                <c:pt idx="296">
                  <c:v>83.8</c:v>
                </c:pt>
                <c:pt idx="297">
                  <c:v>84.25</c:v>
                </c:pt>
                <c:pt idx="298">
                  <c:v>83.25</c:v>
                </c:pt>
                <c:pt idx="301">
                  <c:v>82.55</c:v>
                </c:pt>
                <c:pt idx="302">
                  <c:v>82.3</c:v>
                </c:pt>
                <c:pt idx="303">
                  <c:v>82.55</c:v>
                </c:pt>
                <c:pt idx="304">
                  <c:v>82.05</c:v>
                </c:pt>
                <c:pt idx="305">
                  <c:v>81.7</c:v>
                </c:pt>
                <c:pt idx="308">
                  <c:v>82.2</c:v>
                </c:pt>
                <c:pt idx="309">
                  <c:v>82.2</c:v>
                </c:pt>
                <c:pt idx="310">
                  <c:v>82.2</c:v>
                </c:pt>
                <c:pt idx="311">
                  <c:v>82</c:v>
                </c:pt>
                <c:pt idx="312">
                  <c:v>83.35</c:v>
                </c:pt>
                <c:pt idx="315">
                  <c:v>83.25</c:v>
                </c:pt>
                <c:pt idx="316">
                  <c:v>82.25</c:v>
                </c:pt>
                <c:pt idx="317">
                  <c:v>81.3</c:v>
                </c:pt>
                <c:pt idx="318">
                  <c:v>81.349999999999994</c:v>
                </c:pt>
                <c:pt idx="319">
                  <c:v>80.849999999999994</c:v>
                </c:pt>
                <c:pt idx="322">
                  <c:v>79.349999999999994</c:v>
                </c:pt>
                <c:pt idx="323">
                  <c:v>79.45</c:v>
                </c:pt>
                <c:pt idx="324">
                  <c:v>79.7</c:v>
                </c:pt>
                <c:pt idx="325">
                  <c:v>80.7</c:v>
                </c:pt>
                <c:pt idx="326">
                  <c:v>80.95</c:v>
                </c:pt>
                <c:pt idx="329">
                  <c:v>81.099999999999994</c:v>
                </c:pt>
                <c:pt idx="330">
                  <c:v>82.1</c:v>
                </c:pt>
                <c:pt idx="331">
                  <c:v>82</c:v>
                </c:pt>
                <c:pt idx="332">
                  <c:v>82</c:v>
                </c:pt>
                <c:pt idx="333">
                  <c:v>82</c:v>
                </c:pt>
                <c:pt idx="336">
                  <c:v>82.25</c:v>
                </c:pt>
                <c:pt idx="337">
                  <c:v>81.75</c:v>
                </c:pt>
                <c:pt idx="338">
                  <c:v>81.599999999999994</c:v>
                </c:pt>
                <c:pt idx="339">
                  <c:v>81.599999999999994</c:v>
                </c:pt>
                <c:pt idx="340">
                  <c:v>81.349999999999994</c:v>
                </c:pt>
                <c:pt idx="343">
                  <c:v>80.349999999999994</c:v>
                </c:pt>
                <c:pt idx="344">
                  <c:v>80.099999999999994</c:v>
                </c:pt>
                <c:pt idx="345">
                  <c:v>79.599999999999994</c:v>
                </c:pt>
                <c:pt idx="346">
                  <c:v>80.25</c:v>
                </c:pt>
                <c:pt idx="347">
                  <c:v>80.25</c:v>
                </c:pt>
                <c:pt idx="350">
                  <c:v>79.5</c:v>
                </c:pt>
                <c:pt idx="351">
                  <c:v>79.25</c:v>
                </c:pt>
                <c:pt idx="352">
                  <c:v>78.8</c:v>
                </c:pt>
                <c:pt idx="353">
                  <c:v>78.349999999999994</c:v>
                </c:pt>
                <c:pt idx="354">
                  <c:v>78.150000000000006</c:v>
                </c:pt>
                <c:pt idx="357">
                  <c:v>78.3</c:v>
                </c:pt>
                <c:pt idx="358">
                  <c:v>79.599999999999994</c:v>
                </c:pt>
                <c:pt idx="361">
                  <c:v>79.3</c:v>
                </c:pt>
                <c:pt idx="364">
                  <c:v>79.400000000000006</c:v>
                </c:pt>
                <c:pt idx="365">
                  <c:v>78.900000000000006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B7ED-49A9-B68B-C67422D285E0}"/>
            </c:ext>
          </c:extLst>
        </c:ser>
        <c:ser>
          <c:idx val="7"/>
          <c:order val="7"/>
          <c:tx>
            <c:strRef>
              <c:f>'cotlookA日資料-年比較'!$AR$3</c:f>
              <c:strCache>
                <c:ptCount val="1"/>
                <c:pt idx="0">
                  <c:v>2025</c:v>
                </c:pt>
              </c:strCache>
            </c:strRef>
          </c:tx>
          <c:spPr>
            <a:ln w="28575" cap="rnd" cmpd="sng" algn="ctr">
              <a:solidFill>
                <a:schemeClr val="accent2"/>
              </a:solidFill>
              <a:prstDash val="solid"/>
              <a:round/>
            </a:ln>
          </c:spPr>
          <c:marker>
            <c:symbol val="none"/>
          </c:marker>
          <c:cat>
            <c:numRef>
              <c:f>'cotlookA日資料-年比較'!$AS$4:$AS$369</c:f>
              <c:numCache>
                <c:formatCode>m/d/yyyy</c:formatCode>
                <c:ptCount val="366"/>
                <c:pt idx="0">
                  <c:v>46023</c:v>
                </c:pt>
                <c:pt idx="1">
                  <c:v>46024</c:v>
                </c:pt>
                <c:pt idx="2">
                  <c:v>46025</c:v>
                </c:pt>
                <c:pt idx="3">
                  <c:v>46026</c:v>
                </c:pt>
                <c:pt idx="4">
                  <c:v>46027</c:v>
                </c:pt>
                <c:pt idx="5">
                  <c:v>46028</c:v>
                </c:pt>
                <c:pt idx="6">
                  <c:v>46029</c:v>
                </c:pt>
                <c:pt idx="7">
                  <c:v>46030</c:v>
                </c:pt>
                <c:pt idx="8">
                  <c:v>46031</c:v>
                </c:pt>
                <c:pt idx="9">
                  <c:v>46032</c:v>
                </c:pt>
                <c:pt idx="10">
                  <c:v>46033</c:v>
                </c:pt>
                <c:pt idx="11">
                  <c:v>46034</c:v>
                </c:pt>
                <c:pt idx="12">
                  <c:v>46035</c:v>
                </c:pt>
                <c:pt idx="13">
                  <c:v>46036</c:v>
                </c:pt>
                <c:pt idx="14">
                  <c:v>46037</c:v>
                </c:pt>
                <c:pt idx="15">
                  <c:v>46038</c:v>
                </c:pt>
                <c:pt idx="16">
                  <c:v>46039</c:v>
                </c:pt>
                <c:pt idx="17">
                  <c:v>46040</c:v>
                </c:pt>
                <c:pt idx="18">
                  <c:v>46041</c:v>
                </c:pt>
                <c:pt idx="19">
                  <c:v>46042</c:v>
                </c:pt>
                <c:pt idx="20">
                  <c:v>46043</c:v>
                </c:pt>
                <c:pt idx="21">
                  <c:v>46044</c:v>
                </c:pt>
                <c:pt idx="22">
                  <c:v>46045</c:v>
                </c:pt>
                <c:pt idx="23">
                  <c:v>46046</c:v>
                </c:pt>
                <c:pt idx="24">
                  <c:v>46047</c:v>
                </c:pt>
                <c:pt idx="25">
                  <c:v>46048</c:v>
                </c:pt>
                <c:pt idx="26">
                  <c:v>46049</c:v>
                </c:pt>
                <c:pt idx="27">
                  <c:v>46050</c:v>
                </c:pt>
                <c:pt idx="28">
                  <c:v>46051</c:v>
                </c:pt>
                <c:pt idx="29">
                  <c:v>46052</c:v>
                </c:pt>
                <c:pt idx="30">
                  <c:v>46053</c:v>
                </c:pt>
                <c:pt idx="31">
                  <c:v>46054</c:v>
                </c:pt>
                <c:pt idx="32">
                  <c:v>46055</c:v>
                </c:pt>
                <c:pt idx="33">
                  <c:v>46056</c:v>
                </c:pt>
                <c:pt idx="34">
                  <c:v>46057</c:v>
                </c:pt>
                <c:pt idx="35">
                  <c:v>46058</c:v>
                </c:pt>
                <c:pt idx="36">
                  <c:v>46059</c:v>
                </c:pt>
                <c:pt idx="37">
                  <c:v>46060</c:v>
                </c:pt>
                <c:pt idx="38">
                  <c:v>46061</c:v>
                </c:pt>
                <c:pt idx="39">
                  <c:v>46062</c:v>
                </c:pt>
                <c:pt idx="40">
                  <c:v>46063</c:v>
                </c:pt>
                <c:pt idx="41">
                  <c:v>46064</c:v>
                </c:pt>
                <c:pt idx="42">
                  <c:v>46065</c:v>
                </c:pt>
                <c:pt idx="43">
                  <c:v>46066</c:v>
                </c:pt>
                <c:pt idx="44">
                  <c:v>46067</c:v>
                </c:pt>
                <c:pt idx="45">
                  <c:v>46068</c:v>
                </c:pt>
                <c:pt idx="46">
                  <c:v>46069</c:v>
                </c:pt>
                <c:pt idx="47">
                  <c:v>46070</c:v>
                </c:pt>
                <c:pt idx="48">
                  <c:v>46071</c:v>
                </c:pt>
                <c:pt idx="49">
                  <c:v>46072</c:v>
                </c:pt>
                <c:pt idx="50">
                  <c:v>46073</c:v>
                </c:pt>
                <c:pt idx="51">
                  <c:v>46074</c:v>
                </c:pt>
                <c:pt idx="52">
                  <c:v>46075</c:v>
                </c:pt>
                <c:pt idx="53">
                  <c:v>46076</c:v>
                </c:pt>
                <c:pt idx="54">
                  <c:v>46077</c:v>
                </c:pt>
                <c:pt idx="55">
                  <c:v>46078</c:v>
                </c:pt>
                <c:pt idx="56">
                  <c:v>46079</c:v>
                </c:pt>
                <c:pt idx="57">
                  <c:v>46080</c:v>
                </c:pt>
                <c:pt idx="58">
                  <c:v>46081</c:v>
                </c:pt>
                <c:pt idx="60">
                  <c:v>46082</c:v>
                </c:pt>
                <c:pt idx="61">
                  <c:v>46083</c:v>
                </c:pt>
                <c:pt idx="62">
                  <c:v>46084</c:v>
                </c:pt>
                <c:pt idx="63">
                  <c:v>46085</c:v>
                </c:pt>
                <c:pt idx="64">
                  <c:v>46086</c:v>
                </c:pt>
                <c:pt idx="65">
                  <c:v>46087</c:v>
                </c:pt>
                <c:pt idx="66">
                  <c:v>46088</c:v>
                </c:pt>
                <c:pt idx="67">
                  <c:v>46089</c:v>
                </c:pt>
                <c:pt idx="68">
                  <c:v>46090</c:v>
                </c:pt>
                <c:pt idx="69">
                  <c:v>46091</c:v>
                </c:pt>
                <c:pt idx="70">
                  <c:v>46092</c:v>
                </c:pt>
                <c:pt idx="71">
                  <c:v>46093</c:v>
                </c:pt>
                <c:pt idx="72">
                  <c:v>46094</c:v>
                </c:pt>
                <c:pt idx="73">
                  <c:v>46095</c:v>
                </c:pt>
                <c:pt idx="74">
                  <c:v>46096</c:v>
                </c:pt>
                <c:pt idx="75">
                  <c:v>46097</c:v>
                </c:pt>
                <c:pt idx="76">
                  <c:v>46098</c:v>
                </c:pt>
                <c:pt idx="77">
                  <c:v>46099</c:v>
                </c:pt>
                <c:pt idx="78">
                  <c:v>46100</c:v>
                </c:pt>
                <c:pt idx="79">
                  <c:v>46101</c:v>
                </c:pt>
                <c:pt idx="80">
                  <c:v>46102</c:v>
                </c:pt>
                <c:pt idx="81">
                  <c:v>46103</c:v>
                </c:pt>
                <c:pt idx="82">
                  <c:v>46104</c:v>
                </c:pt>
                <c:pt idx="83">
                  <c:v>46105</c:v>
                </c:pt>
                <c:pt idx="84">
                  <c:v>46106</c:v>
                </c:pt>
                <c:pt idx="85">
                  <c:v>46107</c:v>
                </c:pt>
                <c:pt idx="86">
                  <c:v>46108</c:v>
                </c:pt>
                <c:pt idx="87">
                  <c:v>46109</c:v>
                </c:pt>
                <c:pt idx="88">
                  <c:v>46110</c:v>
                </c:pt>
                <c:pt idx="89">
                  <c:v>46111</c:v>
                </c:pt>
                <c:pt idx="90">
                  <c:v>46112</c:v>
                </c:pt>
                <c:pt idx="91">
                  <c:v>46113</c:v>
                </c:pt>
                <c:pt idx="92">
                  <c:v>46114</c:v>
                </c:pt>
                <c:pt idx="93">
                  <c:v>46115</c:v>
                </c:pt>
                <c:pt idx="94">
                  <c:v>46116</c:v>
                </c:pt>
                <c:pt idx="95">
                  <c:v>46117</c:v>
                </c:pt>
                <c:pt idx="96">
                  <c:v>46118</c:v>
                </c:pt>
                <c:pt idx="97">
                  <c:v>46119</c:v>
                </c:pt>
                <c:pt idx="98">
                  <c:v>46120</c:v>
                </c:pt>
                <c:pt idx="99">
                  <c:v>46121</c:v>
                </c:pt>
                <c:pt idx="100">
                  <c:v>46122</c:v>
                </c:pt>
                <c:pt idx="101">
                  <c:v>46123</c:v>
                </c:pt>
                <c:pt idx="102">
                  <c:v>46124</c:v>
                </c:pt>
                <c:pt idx="103">
                  <c:v>46125</c:v>
                </c:pt>
                <c:pt idx="104">
                  <c:v>46126</c:v>
                </c:pt>
                <c:pt idx="105">
                  <c:v>46127</c:v>
                </c:pt>
                <c:pt idx="106">
                  <c:v>46128</c:v>
                </c:pt>
                <c:pt idx="107">
                  <c:v>46129</c:v>
                </c:pt>
                <c:pt idx="108">
                  <c:v>46130</c:v>
                </c:pt>
                <c:pt idx="109">
                  <c:v>46131</c:v>
                </c:pt>
                <c:pt idx="110">
                  <c:v>46132</c:v>
                </c:pt>
                <c:pt idx="111">
                  <c:v>46133</c:v>
                </c:pt>
                <c:pt idx="112">
                  <c:v>46134</c:v>
                </c:pt>
                <c:pt idx="113">
                  <c:v>46135</c:v>
                </c:pt>
                <c:pt idx="114">
                  <c:v>46136</c:v>
                </c:pt>
                <c:pt idx="115">
                  <c:v>46137</c:v>
                </c:pt>
                <c:pt idx="116">
                  <c:v>46138</c:v>
                </c:pt>
                <c:pt idx="117">
                  <c:v>46139</c:v>
                </c:pt>
                <c:pt idx="118">
                  <c:v>46140</c:v>
                </c:pt>
                <c:pt idx="119">
                  <c:v>46141</c:v>
                </c:pt>
                <c:pt idx="120">
                  <c:v>46142</c:v>
                </c:pt>
                <c:pt idx="121">
                  <c:v>46143</c:v>
                </c:pt>
                <c:pt idx="122">
                  <c:v>46144</c:v>
                </c:pt>
                <c:pt idx="123">
                  <c:v>46145</c:v>
                </c:pt>
                <c:pt idx="124">
                  <c:v>46146</c:v>
                </c:pt>
                <c:pt idx="125">
                  <c:v>46147</c:v>
                </c:pt>
                <c:pt idx="126">
                  <c:v>46148</c:v>
                </c:pt>
                <c:pt idx="127">
                  <c:v>46149</c:v>
                </c:pt>
                <c:pt idx="128">
                  <c:v>46150</c:v>
                </c:pt>
                <c:pt idx="129">
                  <c:v>46151</c:v>
                </c:pt>
                <c:pt idx="130">
                  <c:v>46152</c:v>
                </c:pt>
                <c:pt idx="131">
                  <c:v>46153</c:v>
                </c:pt>
                <c:pt idx="132">
                  <c:v>46154</c:v>
                </c:pt>
                <c:pt idx="133">
                  <c:v>46155</c:v>
                </c:pt>
                <c:pt idx="134">
                  <c:v>46156</c:v>
                </c:pt>
                <c:pt idx="135">
                  <c:v>46157</c:v>
                </c:pt>
                <c:pt idx="136">
                  <c:v>46158</c:v>
                </c:pt>
                <c:pt idx="137">
                  <c:v>46159</c:v>
                </c:pt>
                <c:pt idx="138">
                  <c:v>46160</c:v>
                </c:pt>
                <c:pt idx="139">
                  <c:v>46161</c:v>
                </c:pt>
                <c:pt idx="140">
                  <c:v>46162</c:v>
                </c:pt>
                <c:pt idx="141">
                  <c:v>46163</c:v>
                </c:pt>
                <c:pt idx="142">
                  <c:v>46164</c:v>
                </c:pt>
                <c:pt idx="143">
                  <c:v>46165</c:v>
                </c:pt>
                <c:pt idx="144">
                  <c:v>46166</c:v>
                </c:pt>
                <c:pt idx="145">
                  <c:v>46167</c:v>
                </c:pt>
                <c:pt idx="146">
                  <c:v>46168</c:v>
                </c:pt>
                <c:pt idx="147">
                  <c:v>46169</c:v>
                </c:pt>
                <c:pt idx="148">
                  <c:v>46170</c:v>
                </c:pt>
                <c:pt idx="149">
                  <c:v>46171</c:v>
                </c:pt>
                <c:pt idx="150">
                  <c:v>46172</c:v>
                </c:pt>
                <c:pt idx="151">
                  <c:v>46173</c:v>
                </c:pt>
                <c:pt idx="152">
                  <c:v>46174</c:v>
                </c:pt>
                <c:pt idx="153">
                  <c:v>46175</c:v>
                </c:pt>
                <c:pt idx="154">
                  <c:v>46176</c:v>
                </c:pt>
                <c:pt idx="155">
                  <c:v>46177</c:v>
                </c:pt>
                <c:pt idx="156">
                  <c:v>46178</c:v>
                </c:pt>
                <c:pt idx="157">
                  <c:v>46179</c:v>
                </c:pt>
                <c:pt idx="158">
                  <c:v>46180</c:v>
                </c:pt>
                <c:pt idx="159">
                  <c:v>46181</c:v>
                </c:pt>
                <c:pt idx="160">
                  <c:v>46182</c:v>
                </c:pt>
                <c:pt idx="161">
                  <c:v>46183</c:v>
                </c:pt>
                <c:pt idx="162">
                  <c:v>46184</c:v>
                </c:pt>
                <c:pt idx="163">
                  <c:v>46185</c:v>
                </c:pt>
                <c:pt idx="164">
                  <c:v>46186</c:v>
                </c:pt>
                <c:pt idx="165">
                  <c:v>46187</c:v>
                </c:pt>
                <c:pt idx="166">
                  <c:v>46188</c:v>
                </c:pt>
                <c:pt idx="167">
                  <c:v>46189</c:v>
                </c:pt>
                <c:pt idx="168">
                  <c:v>46190</c:v>
                </c:pt>
                <c:pt idx="169">
                  <c:v>46191</c:v>
                </c:pt>
                <c:pt idx="170">
                  <c:v>46192</c:v>
                </c:pt>
                <c:pt idx="171">
                  <c:v>46193</c:v>
                </c:pt>
                <c:pt idx="172">
                  <c:v>46194</c:v>
                </c:pt>
                <c:pt idx="173">
                  <c:v>46195</c:v>
                </c:pt>
                <c:pt idx="174">
                  <c:v>46196</c:v>
                </c:pt>
                <c:pt idx="175">
                  <c:v>46197</c:v>
                </c:pt>
                <c:pt idx="176">
                  <c:v>46198</c:v>
                </c:pt>
                <c:pt idx="177">
                  <c:v>46199</c:v>
                </c:pt>
                <c:pt idx="178">
                  <c:v>46200</c:v>
                </c:pt>
                <c:pt idx="179">
                  <c:v>46201</c:v>
                </c:pt>
                <c:pt idx="180">
                  <c:v>46202</c:v>
                </c:pt>
                <c:pt idx="181">
                  <c:v>46203</c:v>
                </c:pt>
                <c:pt idx="182">
                  <c:v>46204</c:v>
                </c:pt>
                <c:pt idx="183">
                  <c:v>46205</c:v>
                </c:pt>
                <c:pt idx="184">
                  <c:v>46206</c:v>
                </c:pt>
                <c:pt idx="185">
                  <c:v>46207</c:v>
                </c:pt>
                <c:pt idx="186">
                  <c:v>46208</c:v>
                </c:pt>
                <c:pt idx="187">
                  <c:v>46209</c:v>
                </c:pt>
                <c:pt idx="188">
                  <c:v>46210</c:v>
                </c:pt>
                <c:pt idx="189">
                  <c:v>46211</c:v>
                </c:pt>
                <c:pt idx="190">
                  <c:v>46212</c:v>
                </c:pt>
                <c:pt idx="191">
                  <c:v>46213</c:v>
                </c:pt>
                <c:pt idx="192">
                  <c:v>46214</c:v>
                </c:pt>
                <c:pt idx="193">
                  <c:v>46215</c:v>
                </c:pt>
                <c:pt idx="194">
                  <c:v>46216</c:v>
                </c:pt>
                <c:pt idx="195">
                  <c:v>46217</c:v>
                </c:pt>
                <c:pt idx="196">
                  <c:v>46218</c:v>
                </c:pt>
                <c:pt idx="197">
                  <c:v>46219</c:v>
                </c:pt>
                <c:pt idx="198">
                  <c:v>46220</c:v>
                </c:pt>
                <c:pt idx="199">
                  <c:v>46221</c:v>
                </c:pt>
                <c:pt idx="200">
                  <c:v>46222</c:v>
                </c:pt>
                <c:pt idx="201">
                  <c:v>46223</c:v>
                </c:pt>
                <c:pt idx="202">
                  <c:v>46224</c:v>
                </c:pt>
                <c:pt idx="203">
                  <c:v>46225</c:v>
                </c:pt>
                <c:pt idx="204">
                  <c:v>46226</c:v>
                </c:pt>
                <c:pt idx="205">
                  <c:v>46227</c:v>
                </c:pt>
                <c:pt idx="206">
                  <c:v>46228</c:v>
                </c:pt>
                <c:pt idx="207">
                  <c:v>46229</c:v>
                </c:pt>
                <c:pt idx="208">
                  <c:v>46230</c:v>
                </c:pt>
                <c:pt idx="209">
                  <c:v>46231</c:v>
                </c:pt>
                <c:pt idx="210">
                  <c:v>46232</c:v>
                </c:pt>
                <c:pt idx="211">
                  <c:v>46233</c:v>
                </c:pt>
                <c:pt idx="212">
                  <c:v>46234</c:v>
                </c:pt>
                <c:pt idx="213">
                  <c:v>46235</c:v>
                </c:pt>
                <c:pt idx="214">
                  <c:v>46236</c:v>
                </c:pt>
                <c:pt idx="215">
                  <c:v>46237</c:v>
                </c:pt>
                <c:pt idx="216">
                  <c:v>46238</c:v>
                </c:pt>
                <c:pt idx="217">
                  <c:v>46239</c:v>
                </c:pt>
                <c:pt idx="218">
                  <c:v>46240</c:v>
                </c:pt>
                <c:pt idx="219">
                  <c:v>46241</c:v>
                </c:pt>
                <c:pt idx="220">
                  <c:v>46242</c:v>
                </c:pt>
                <c:pt idx="221">
                  <c:v>46243</c:v>
                </c:pt>
                <c:pt idx="222">
                  <c:v>46244</c:v>
                </c:pt>
                <c:pt idx="223">
                  <c:v>46245</c:v>
                </c:pt>
                <c:pt idx="224">
                  <c:v>46246</c:v>
                </c:pt>
                <c:pt idx="225">
                  <c:v>46247</c:v>
                </c:pt>
                <c:pt idx="226">
                  <c:v>46248</c:v>
                </c:pt>
                <c:pt idx="227">
                  <c:v>46249</c:v>
                </c:pt>
                <c:pt idx="228">
                  <c:v>46250</c:v>
                </c:pt>
                <c:pt idx="229">
                  <c:v>46251</c:v>
                </c:pt>
                <c:pt idx="230">
                  <c:v>46252</c:v>
                </c:pt>
                <c:pt idx="231">
                  <c:v>46253</c:v>
                </c:pt>
                <c:pt idx="232">
                  <c:v>46254</c:v>
                </c:pt>
                <c:pt idx="233">
                  <c:v>46255</c:v>
                </c:pt>
                <c:pt idx="234">
                  <c:v>46256</c:v>
                </c:pt>
                <c:pt idx="235">
                  <c:v>46257</c:v>
                </c:pt>
                <c:pt idx="236">
                  <c:v>46258</c:v>
                </c:pt>
                <c:pt idx="237">
                  <c:v>46259</c:v>
                </c:pt>
                <c:pt idx="238">
                  <c:v>46260</c:v>
                </c:pt>
                <c:pt idx="239">
                  <c:v>46261</c:v>
                </c:pt>
                <c:pt idx="240">
                  <c:v>46262</c:v>
                </c:pt>
                <c:pt idx="241">
                  <c:v>46263</c:v>
                </c:pt>
                <c:pt idx="242">
                  <c:v>46264</c:v>
                </c:pt>
                <c:pt idx="243">
                  <c:v>46265</c:v>
                </c:pt>
                <c:pt idx="244">
                  <c:v>46266</c:v>
                </c:pt>
                <c:pt idx="245">
                  <c:v>46267</c:v>
                </c:pt>
                <c:pt idx="246">
                  <c:v>46268</c:v>
                </c:pt>
                <c:pt idx="247">
                  <c:v>46269</c:v>
                </c:pt>
                <c:pt idx="248">
                  <c:v>46270</c:v>
                </c:pt>
                <c:pt idx="249">
                  <c:v>46271</c:v>
                </c:pt>
                <c:pt idx="250">
                  <c:v>46272</c:v>
                </c:pt>
                <c:pt idx="251">
                  <c:v>46273</c:v>
                </c:pt>
                <c:pt idx="252">
                  <c:v>46274</c:v>
                </c:pt>
                <c:pt idx="253">
                  <c:v>46275</c:v>
                </c:pt>
                <c:pt idx="254">
                  <c:v>46276</c:v>
                </c:pt>
                <c:pt idx="255">
                  <c:v>46277</c:v>
                </c:pt>
                <c:pt idx="256">
                  <c:v>46278</c:v>
                </c:pt>
                <c:pt idx="257">
                  <c:v>46279</c:v>
                </c:pt>
                <c:pt idx="258">
                  <c:v>46280</c:v>
                </c:pt>
                <c:pt idx="259">
                  <c:v>46281</c:v>
                </c:pt>
                <c:pt idx="260">
                  <c:v>46282</c:v>
                </c:pt>
                <c:pt idx="261">
                  <c:v>46283</c:v>
                </c:pt>
                <c:pt idx="262">
                  <c:v>46284</c:v>
                </c:pt>
                <c:pt idx="263">
                  <c:v>46285</c:v>
                </c:pt>
                <c:pt idx="264">
                  <c:v>46286</c:v>
                </c:pt>
                <c:pt idx="265">
                  <c:v>46287</c:v>
                </c:pt>
                <c:pt idx="266">
                  <c:v>46288</c:v>
                </c:pt>
                <c:pt idx="267">
                  <c:v>46289</c:v>
                </c:pt>
                <c:pt idx="268">
                  <c:v>46290</c:v>
                </c:pt>
                <c:pt idx="269">
                  <c:v>46291</c:v>
                </c:pt>
                <c:pt idx="270">
                  <c:v>46292</c:v>
                </c:pt>
                <c:pt idx="271">
                  <c:v>46293</c:v>
                </c:pt>
                <c:pt idx="272">
                  <c:v>46294</c:v>
                </c:pt>
                <c:pt idx="273">
                  <c:v>46295</c:v>
                </c:pt>
                <c:pt idx="274">
                  <c:v>46296</c:v>
                </c:pt>
                <c:pt idx="275">
                  <c:v>46297</c:v>
                </c:pt>
                <c:pt idx="276">
                  <c:v>46298</c:v>
                </c:pt>
                <c:pt idx="277">
                  <c:v>46299</c:v>
                </c:pt>
                <c:pt idx="278">
                  <c:v>46300</c:v>
                </c:pt>
                <c:pt idx="279">
                  <c:v>46301</c:v>
                </c:pt>
                <c:pt idx="280">
                  <c:v>46302</c:v>
                </c:pt>
                <c:pt idx="281">
                  <c:v>46303</c:v>
                </c:pt>
                <c:pt idx="282">
                  <c:v>46304</c:v>
                </c:pt>
                <c:pt idx="283">
                  <c:v>46305</c:v>
                </c:pt>
                <c:pt idx="284">
                  <c:v>46306</c:v>
                </c:pt>
                <c:pt idx="285">
                  <c:v>46307</c:v>
                </c:pt>
                <c:pt idx="286">
                  <c:v>46308</c:v>
                </c:pt>
                <c:pt idx="287">
                  <c:v>46309</c:v>
                </c:pt>
                <c:pt idx="288">
                  <c:v>46310</c:v>
                </c:pt>
                <c:pt idx="289">
                  <c:v>46311</c:v>
                </c:pt>
                <c:pt idx="290">
                  <c:v>46312</c:v>
                </c:pt>
                <c:pt idx="291">
                  <c:v>46313</c:v>
                </c:pt>
                <c:pt idx="292">
                  <c:v>46314</c:v>
                </c:pt>
                <c:pt idx="293">
                  <c:v>46315</c:v>
                </c:pt>
                <c:pt idx="294">
                  <c:v>46316</c:v>
                </c:pt>
                <c:pt idx="295">
                  <c:v>46317</c:v>
                </c:pt>
                <c:pt idx="296">
                  <c:v>46318</c:v>
                </c:pt>
                <c:pt idx="297">
                  <c:v>46319</c:v>
                </c:pt>
                <c:pt idx="298">
                  <c:v>46320</c:v>
                </c:pt>
                <c:pt idx="299">
                  <c:v>46321</c:v>
                </c:pt>
                <c:pt idx="300">
                  <c:v>46322</c:v>
                </c:pt>
                <c:pt idx="301">
                  <c:v>46323</c:v>
                </c:pt>
                <c:pt idx="302">
                  <c:v>46324</c:v>
                </c:pt>
                <c:pt idx="303">
                  <c:v>46325</c:v>
                </c:pt>
                <c:pt idx="304">
                  <c:v>46326</c:v>
                </c:pt>
                <c:pt idx="305">
                  <c:v>46327</c:v>
                </c:pt>
                <c:pt idx="306">
                  <c:v>46328</c:v>
                </c:pt>
                <c:pt idx="307">
                  <c:v>46329</c:v>
                </c:pt>
                <c:pt idx="308">
                  <c:v>46330</c:v>
                </c:pt>
                <c:pt idx="309">
                  <c:v>46331</c:v>
                </c:pt>
                <c:pt idx="310">
                  <c:v>46332</c:v>
                </c:pt>
                <c:pt idx="311">
                  <c:v>46333</c:v>
                </c:pt>
                <c:pt idx="312">
                  <c:v>46334</c:v>
                </c:pt>
                <c:pt idx="313">
                  <c:v>46335</c:v>
                </c:pt>
                <c:pt idx="314">
                  <c:v>46336</c:v>
                </c:pt>
                <c:pt idx="315">
                  <c:v>46337</c:v>
                </c:pt>
                <c:pt idx="316">
                  <c:v>46338</c:v>
                </c:pt>
                <c:pt idx="317">
                  <c:v>46339</c:v>
                </c:pt>
                <c:pt idx="318">
                  <c:v>46340</c:v>
                </c:pt>
                <c:pt idx="319">
                  <c:v>46341</c:v>
                </c:pt>
                <c:pt idx="320">
                  <c:v>46342</c:v>
                </c:pt>
                <c:pt idx="321">
                  <c:v>46343</c:v>
                </c:pt>
                <c:pt idx="322">
                  <c:v>46344</c:v>
                </c:pt>
                <c:pt idx="323">
                  <c:v>46345</c:v>
                </c:pt>
                <c:pt idx="324">
                  <c:v>46346</c:v>
                </c:pt>
                <c:pt idx="325">
                  <c:v>46347</c:v>
                </c:pt>
                <c:pt idx="326">
                  <c:v>46348</c:v>
                </c:pt>
                <c:pt idx="327">
                  <c:v>46349</c:v>
                </c:pt>
                <c:pt idx="328">
                  <c:v>46350</c:v>
                </c:pt>
                <c:pt idx="329">
                  <c:v>46351</c:v>
                </c:pt>
                <c:pt idx="330">
                  <c:v>46352</c:v>
                </c:pt>
                <c:pt idx="331">
                  <c:v>46353</c:v>
                </c:pt>
                <c:pt idx="332">
                  <c:v>46354</c:v>
                </c:pt>
                <c:pt idx="333">
                  <c:v>46355</c:v>
                </c:pt>
                <c:pt idx="334">
                  <c:v>46356</c:v>
                </c:pt>
                <c:pt idx="335">
                  <c:v>46357</c:v>
                </c:pt>
                <c:pt idx="336">
                  <c:v>46358</c:v>
                </c:pt>
                <c:pt idx="337">
                  <c:v>46359</c:v>
                </c:pt>
                <c:pt idx="338">
                  <c:v>46360</c:v>
                </c:pt>
                <c:pt idx="339">
                  <c:v>46361</c:v>
                </c:pt>
                <c:pt idx="340">
                  <c:v>46362</c:v>
                </c:pt>
                <c:pt idx="341">
                  <c:v>46363</c:v>
                </c:pt>
                <c:pt idx="342">
                  <c:v>46364</c:v>
                </c:pt>
                <c:pt idx="343">
                  <c:v>46365</c:v>
                </c:pt>
                <c:pt idx="344">
                  <c:v>46366</c:v>
                </c:pt>
                <c:pt idx="345">
                  <c:v>46367</c:v>
                </c:pt>
                <c:pt idx="346">
                  <c:v>46368</c:v>
                </c:pt>
                <c:pt idx="347">
                  <c:v>46369</c:v>
                </c:pt>
                <c:pt idx="348">
                  <c:v>46370</c:v>
                </c:pt>
                <c:pt idx="349">
                  <c:v>46371</c:v>
                </c:pt>
                <c:pt idx="350">
                  <c:v>46372</c:v>
                </c:pt>
                <c:pt idx="351">
                  <c:v>46373</c:v>
                </c:pt>
                <c:pt idx="352">
                  <c:v>46374</c:v>
                </c:pt>
                <c:pt idx="353">
                  <c:v>46375</c:v>
                </c:pt>
                <c:pt idx="354">
                  <c:v>46376</c:v>
                </c:pt>
                <c:pt idx="355">
                  <c:v>46377</c:v>
                </c:pt>
                <c:pt idx="356">
                  <c:v>46378</c:v>
                </c:pt>
                <c:pt idx="357">
                  <c:v>46379</c:v>
                </c:pt>
                <c:pt idx="358">
                  <c:v>46380</c:v>
                </c:pt>
                <c:pt idx="359">
                  <c:v>46381</c:v>
                </c:pt>
                <c:pt idx="360">
                  <c:v>46382</c:v>
                </c:pt>
                <c:pt idx="361">
                  <c:v>46383</c:v>
                </c:pt>
                <c:pt idx="362">
                  <c:v>46384</c:v>
                </c:pt>
                <c:pt idx="363">
                  <c:v>46385</c:v>
                </c:pt>
                <c:pt idx="364">
                  <c:v>46386</c:v>
                </c:pt>
                <c:pt idx="365">
                  <c:v>46387</c:v>
                </c:pt>
              </c:numCache>
            </c:numRef>
          </c:cat>
          <c:val>
            <c:numRef>
              <c:f>'cotlookA日資料-年比較'!$AR$4:$AR$369</c:f>
              <c:numCache>
                <c:formatCode>General</c:formatCode>
                <c:ptCount val="366"/>
                <c:pt idx="1">
                  <c:v>78.900000000000006</c:v>
                </c:pt>
                <c:pt idx="2">
                  <c:v>79.05</c:v>
                </c:pt>
                <c:pt idx="5">
                  <c:v>78.05</c:v>
                </c:pt>
                <c:pt idx="6">
                  <c:v>79.05</c:v>
                </c:pt>
                <c:pt idx="7">
                  <c:v>78.95</c:v>
                </c:pt>
                <c:pt idx="8">
                  <c:v>78.7</c:v>
                </c:pt>
                <c:pt idx="9">
                  <c:v>78.95</c:v>
                </c:pt>
                <c:pt idx="12">
                  <c:v>77.45</c:v>
                </c:pt>
                <c:pt idx="13">
                  <c:v>78</c:v>
                </c:pt>
                <c:pt idx="14">
                  <c:v>77.849999999999994</c:v>
                </c:pt>
                <c:pt idx="15">
                  <c:v>78.150000000000006</c:v>
                </c:pt>
                <c:pt idx="16">
                  <c:v>77.25</c:v>
                </c:pt>
                <c:pt idx="19">
                  <c:v>78.05</c:v>
                </c:pt>
                <c:pt idx="20">
                  <c:v>78.05</c:v>
                </c:pt>
                <c:pt idx="21">
                  <c:v>78.099999999999994</c:v>
                </c:pt>
                <c:pt idx="22">
                  <c:v>77.599999999999994</c:v>
                </c:pt>
                <c:pt idx="23">
                  <c:v>77.900000000000006</c:v>
                </c:pt>
                <c:pt idx="26">
                  <c:v>78.55</c:v>
                </c:pt>
                <c:pt idx="27">
                  <c:v>78.3</c:v>
                </c:pt>
                <c:pt idx="28">
                  <c:v>78.05</c:v>
                </c:pt>
                <c:pt idx="29">
                  <c:v>77.8</c:v>
                </c:pt>
                <c:pt idx="30">
                  <c:v>77.3</c:v>
                </c:pt>
                <c:pt idx="33">
                  <c:v>76.8</c:v>
                </c:pt>
                <c:pt idx="34">
                  <c:v>77.05</c:v>
                </c:pt>
                <c:pt idx="35">
                  <c:v>78.05</c:v>
                </c:pt>
                <c:pt idx="36">
                  <c:v>77.2</c:v>
                </c:pt>
                <c:pt idx="37">
                  <c:v>77.400000000000006</c:v>
                </c:pt>
                <c:pt idx="40">
                  <c:v>77.05</c:v>
                </c:pt>
                <c:pt idx="41">
                  <c:v>78.05</c:v>
                </c:pt>
                <c:pt idx="42">
                  <c:v>78.849999999999994</c:v>
                </c:pt>
                <c:pt idx="43">
                  <c:v>79.099999999999994</c:v>
                </c:pt>
                <c:pt idx="44">
                  <c:v>78.55</c:v>
                </c:pt>
                <c:pt idx="47">
                  <c:v>78.8</c:v>
                </c:pt>
                <c:pt idx="48">
                  <c:v>78.8</c:v>
                </c:pt>
                <c:pt idx="49">
                  <c:v>79.400000000000006</c:v>
                </c:pt>
                <c:pt idx="50">
                  <c:v>78.3</c:v>
                </c:pt>
                <c:pt idx="51">
                  <c:v>78.05</c:v>
                </c:pt>
                <c:pt idx="54">
                  <c:v>77.900000000000006</c:v>
                </c:pt>
                <c:pt idx="55">
                  <c:v>78.5</c:v>
                </c:pt>
                <c:pt idx="56">
                  <c:v>78</c:v>
                </c:pt>
                <c:pt idx="57">
                  <c:v>77.5</c:v>
                </c:pt>
                <c:pt idx="58">
                  <c:v>77.25</c:v>
                </c:pt>
                <c:pt idx="62">
                  <c:v>76</c:v>
                </c:pt>
                <c:pt idx="63">
                  <c:v>76.25</c:v>
                </c:pt>
                <c:pt idx="64">
                  <c:v>74.95</c:v>
                </c:pt>
                <c:pt idx="65">
                  <c:v>75.45</c:v>
                </c:pt>
                <c:pt idx="66">
                  <c:v>76.95</c:v>
                </c:pt>
                <c:pt idx="69">
                  <c:v>77.7</c:v>
                </c:pt>
                <c:pt idx="70">
                  <c:v>77.95</c:v>
                </c:pt>
                <c:pt idx="71">
                  <c:v>77.849999999999994</c:v>
                </c:pt>
                <c:pt idx="72">
                  <c:v>78.849999999999994</c:v>
                </c:pt>
                <c:pt idx="73">
                  <c:v>78.400000000000006</c:v>
                </c:pt>
                <c:pt idx="76">
                  <c:v>79.25</c:v>
                </c:pt>
                <c:pt idx="77">
                  <c:v>79</c:v>
                </c:pt>
                <c:pt idx="78">
                  <c:v>78.5</c:v>
                </c:pt>
                <c:pt idx="79">
                  <c:v>78.5</c:v>
                </c:pt>
                <c:pt idx="80">
                  <c:v>78.25</c:v>
                </c:pt>
                <c:pt idx="83">
                  <c:v>77.5</c:v>
                </c:pt>
                <c:pt idx="84">
                  <c:v>77.75</c:v>
                </c:pt>
                <c:pt idx="85">
                  <c:v>77.400000000000006</c:v>
                </c:pt>
                <c:pt idx="86">
                  <c:v>77.900000000000006</c:v>
                </c:pt>
                <c:pt idx="87">
                  <c:v>79.150000000000006</c:v>
                </c:pt>
                <c:pt idx="90">
                  <c:v>78.900000000000006</c:v>
                </c:pt>
                <c:pt idx="91">
                  <c:v>78.849999999999994</c:v>
                </c:pt>
                <c:pt idx="92">
                  <c:v>80.099999999999994</c:v>
                </c:pt>
                <c:pt idx="93">
                  <c:v>79.599999999999994</c:v>
                </c:pt>
                <c:pt idx="94">
                  <c:v>76.7</c:v>
                </c:pt>
                <c:pt idx="97">
                  <c:v>75.25</c:v>
                </c:pt>
                <c:pt idx="98">
                  <c:v>77.95</c:v>
                </c:pt>
                <c:pt idx="99">
                  <c:v>77.55</c:v>
                </c:pt>
                <c:pt idx="100">
                  <c:v>78.55</c:v>
                </c:pt>
                <c:pt idx="101">
                  <c:v>78.3</c:v>
                </c:pt>
                <c:pt idx="104">
                  <c:v>78.099999999999994</c:v>
                </c:pt>
                <c:pt idx="105">
                  <c:v>76.400000000000006</c:v>
                </c:pt>
                <c:pt idx="106">
                  <c:v>77.25</c:v>
                </c:pt>
                <c:pt idx="107">
                  <c:v>77.599999999999994</c:v>
                </c:pt>
                <c:pt idx="112">
                  <c:v>78.099999999999994</c:v>
                </c:pt>
                <c:pt idx="113">
                  <c:v>78.55</c:v>
                </c:pt>
                <c:pt idx="114">
                  <c:v>80.3</c:v>
                </c:pt>
                <c:pt idx="115">
                  <c:v>80.55</c:v>
                </c:pt>
                <c:pt idx="118">
                  <c:v>80.150000000000006</c:v>
                </c:pt>
                <c:pt idx="119">
                  <c:v>79</c:v>
                </c:pt>
                <c:pt idx="120">
                  <c:v>78</c:v>
                </c:pt>
                <c:pt idx="121">
                  <c:v>77.5</c:v>
                </c:pt>
                <c:pt idx="122">
                  <c:v>77.25</c:v>
                </c:pt>
                <c:pt idx="126">
                  <c:v>80</c:v>
                </c:pt>
                <c:pt idx="127">
                  <c:v>79.45</c:v>
                </c:pt>
                <c:pt idx="128">
                  <c:v>78.95</c:v>
                </c:pt>
                <c:pt idx="129">
                  <c:v>78.25</c:v>
                </c:pt>
                <c:pt idx="132">
                  <c:v>78.25</c:v>
                </c:pt>
                <c:pt idx="133">
                  <c:v>78.25</c:v>
                </c:pt>
                <c:pt idx="134">
                  <c:v>78</c:v>
                </c:pt>
                <c:pt idx="135">
                  <c:v>77.25</c:v>
                </c:pt>
                <c:pt idx="136">
                  <c:v>77.25</c:v>
                </c:pt>
                <c:pt idx="139">
                  <c:v>76.75</c:v>
                </c:pt>
                <c:pt idx="140">
                  <c:v>77.599999999999994</c:v>
                </c:pt>
                <c:pt idx="141">
                  <c:v>78.25</c:v>
                </c:pt>
                <c:pt idx="142">
                  <c:v>78.25</c:v>
                </c:pt>
                <c:pt idx="143">
                  <c:v>77.75</c:v>
                </c:pt>
                <c:pt idx="147">
                  <c:v>78.25</c:v>
                </c:pt>
                <c:pt idx="148">
                  <c:v>77.95</c:v>
                </c:pt>
                <c:pt idx="149">
                  <c:v>77.7</c:v>
                </c:pt>
                <c:pt idx="150">
                  <c:v>77.25</c:v>
                </c:pt>
                <c:pt idx="153">
                  <c:v>77.45</c:v>
                </c:pt>
                <c:pt idx="154">
                  <c:v>78.599999999999994</c:v>
                </c:pt>
                <c:pt idx="155">
                  <c:v>78.25</c:v>
                </c:pt>
                <c:pt idx="156">
                  <c:v>77.5</c:v>
                </c:pt>
                <c:pt idx="157">
                  <c:v>77.75</c:v>
                </c:pt>
                <c:pt idx="160">
                  <c:v>78</c:v>
                </c:pt>
                <c:pt idx="161">
                  <c:v>78.5</c:v>
                </c:pt>
                <c:pt idx="162">
                  <c:v>78.05</c:v>
                </c:pt>
                <c:pt idx="163">
                  <c:v>78.05</c:v>
                </c:pt>
                <c:pt idx="164">
                  <c:v>77.8</c:v>
                </c:pt>
                <c:pt idx="167">
                  <c:v>78.150000000000006</c:v>
                </c:pt>
                <c:pt idx="168">
                  <c:v>78.75</c:v>
                </c:pt>
                <c:pt idx="169">
                  <c:v>78.3</c:v>
                </c:pt>
                <c:pt idx="170">
                  <c:v>77.55</c:v>
                </c:pt>
                <c:pt idx="171">
                  <c:v>77.55</c:v>
                </c:pt>
                <c:pt idx="174">
                  <c:v>77.55</c:v>
                </c:pt>
                <c:pt idx="175">
                  <c:v>78.400000000000006</c:v>
                </c:pt>
                <c:pt idx="176">
                  <c:v>78.650000000000006</c:v>
                </c:pt>
                <c:pt idx="177">
                  <c:v>79.150000000000006</c:v>
                </c:pt>
                <c:pt idx="178">
                  <c:v>79.650000000000006</c:v>
                </c:pt>
                <c:pt idx="181">
                  <c:v>80.150000000000006</c:v>
                </c:pt>
                <c:pt idx="182">
                  <c:v>78.900000000000006</c:v>
                </c:pt>
                <c:pt idx="183">
                  <c:v>78.849999999999994</c:v>
                </c:pt>
                <c:pt idx="184">
                  <c:v>79.400000000000006</c:v>
                </c:pt>
                <c:pt idx="185">
                  <c:v>79.150000000000006</c:v>
                </c:pt>
                <c:pt idx="188">
                  <c:v>79.150000000000006</c:v>
                </c:pt>
                <c:pt idx="189">
                  <c:v>78.75</c:v>
                </c:pt>
                <c:pt idx="190">
                  <c:v>78.150000000000006</c:v>
                </c:pt>
                <c:pt idx="191">
                  <c:v>78.599999999999994</c:v>
                </c:pt>
                <c:pt idx="192">
                  <c:v>78.45</c:v>
                </c:pt>
                <c:pt idx="195">
                  <c:v>78.05</c:v>
                </c:pt>
                <c:pt idx="196">
                  <c:v>78.75</c:v>
                </c:pt>
                <c:pt idx="197">
                  <c:v>79.3</c:v>
                </c:pt>
                <c:pt idx="198">
                  <c:v>79.3</c:v>
                </c:pt>
                <c:pt idx="199">
                  <c:v>79.5</c:v>
                </c:pt>
                <c:pt idx="202">
                  <c:v>79.45</c:v>
                </c:pt>
                <c:pt idx="203">
                  <c:v>78.650000000000006</c:v>
                </c:pt>
                <c:pt idx="204">
                  <c:v>78.7</c:v>
                </c:pt>
                <c:pt idx="205">
                  <c:v>78.7</c:v>
                </c:pt>
                <c:pt idx="206">
                  <c:v>79.2</c:v>
                </c:pt>
                <c:pt idx="209">
                  <c:v>78.7</c:v>
                </c:pt>
                <c:pt idx="210">
                  <c:v>78.8</c:v>
                </c:pt>
                <c:pt idx="211">
                  <c:v>78.2</c:v>
                </c:pt>
                <c:pt idx="212">
                  <c:v>77.95</c:v>
                </c:pt>
                <c:pt idx="213">
                  <c:v>78.5</c:v>
                </c:pt>
                <c:pt idx="216">
                  <c:v>77.5</c:v>
                </c:pt>
                <c:pt idx="217">
                  <c:v>77.75</c:v>
                </c:pt>
                <c:pt idx="218">
                  <c:v>78.25</c:v>
                </c:pt>
                <c:pt idx="219">
                  <c:v>78</c:v>
                </c:pt>
                <c:pt idx="220">
                  <c:v>77.75</c:v>
                </c:pt>
                <c:pt idx="223">
                  <c:v>78</c:v>
                </c:pt>
                <c:pt idx="224">
                  <c:v>78.2</c:v>
                </c:pt>
                <c:pt idx="225">
                  <c:v>79.95</c:v>
                </c:pt>
                <c:pt idx="226">
                  <c:v>79.400000000000006</c:v>
                </c:pt>
                <c:pt idx="227">
                  <c:v>79.400000000000006</c:v>
                </c:pt>
                <c:pt idx="230">
                  <c:v>79.150000000000006</c:v>
                </c:pt>
                <c:pt idx="231">
                  <c:v>79.3</c:v>
                </c:pt>
                <c:pt idx="232">
                  <c:v>78.95</c:v>
                </c:pt>
                <c:pt idx="233">
                  <c:v>78.900000000000006</c:v>
                </c:pt>
                <c:pt idx="234">
                  <c:v>78.900000000000006</c:v>
                </c:pt>
                <c:pt idx="237">
                  <c:v>78.900000000000006</c:v>
                </c:pt>
                <c:pt idx="238">
                  <c:v>78.900000000000006</c:v>
                </c:pt>
                <c:pt idx="239">
                  <c:v>78.2</c:v>
                </c:pt>
                <c:pt idx="240">
                  <c:v>78.2</c:v>
                </c:pt>
                <c:pt idx="241">
                  <c:v>78.7</c:v>
                </c:pt>
                <c:pt idx="244">
                  <c:v>77.95</c:v>
                </c:pt>
                <c:pt idx="245">
                  <c:v>77.95</c:v>
                </c:pt>
                <c:pt idx="246">
                  <c:v>77.5</c:v>
                </c:pt>
                <c:pt idx="247">
                  <c:v>77.5</c:v>
                </c:pt>
                <c:pt idx="248">
                  <c:v>77.599999999999994</c:v>
                </c:pt>
                <c:pt idx="251">
                  <c:v>77.400000000000006</c:v>
                </c:pt>
                <c:pt idx="252">
                  <c:v>77.650000000000006</c:v>
                </c:pt>
                <c:pt idx="253">
                  <c:v>77.849999999999994</c:v>
                </c:pt>
                <c:pt idx="254">
                  <c:v>78.05</c:v>
                </c:pt>
                <c:pt idx="255">
                  <c:v>78.05</c:v>
                </c:pt>
                <c:pt idx="258">
                  <c:v>78.099999999999994</c:v>
                </c:pt>
                <c:pt idx="259">
                  <c:v>78.099999999999994</c:v>
                </c:pt>
                <c:pt idx="260">
                  <c:v>79.099999999999994</c:v>
                </c:pt>
                <c:pt idx="261">
                  <c:v>78.650000000000006</c:v>
                </c:pt>
                <c:pt idx="262">
                  <c:v>78.400000000000006</c:v>
                </c:pt>
                <c:pt idx="265">
                  <c:v>77.849999999999994</c:v>
                </c:pt>
                <c:pt idx="266">
                  <c:v>77.849999999999994</c:v>
                </c:pt>
                <c:pt idx="267">
                  <c:v>78.150000000000006</c:v>
                </c:pt>
                <c:pt idx="268">
                  <c:v>77.7</c:v>
                </c:pt>
                <c:pt idx="269">
                  <c:v>77.7</c:v>
                </c:pt>
                <c:pt idx="272">
                  <c:v>77.7</c:v>
                </c:pt>
                <c:pt idx="273">
                  <c:v>76.900000000000006</c:v>
                </c:pt>
                <c:pt idx="274">
                  <c:v>77.150000000000006</c:v>
                </c:pt>
                <c:pt idx="275">
                  <c:v>76.95</c:v>
                </c:pt>
                <c:pt idx="276">
                  <c:v>76.45</c:v>
                </c:pt>
                <c:pt idx="279">
                  <c:v>76.650000000000006</c:v>
                </c:pt>
                <c:pt idx="280">
                  <c:v>76.650000000000006</c:v>
                </c:pt>
                <c:pt idx="281">
                  <c:v>76.05</c:v>
                </c:pt>
                <c:pt idx="282">
                  <c:v>76.55</c:v>
                </c:pt>
                <c:pt idx="283">
                  <c:v>76.05</c:v>
                </c:pt>
                <c:pt idx="286">
                  <c:v>75.3</c:v>
                </c:pt>
                <c:pt idx="287">
                  <c:v>74.95</c:v>
                </c:pt>
                <c:pt idx="288">
                  <c:v>74.849999999999994</c:v>
                </c:pt>
                <c:pt idx="289">
                  <c:v>75.099999999999994</c:v>
                </c:pt>
                <c:pt idx="290">
                  <c:v>75.099999999999994</c:v>
                </c:pt>
                <c:pt idx="293">
                  <c:v>75.650000000000006</c:v>
                </c:pt>
                <c:pt idx="294">
                  <c:v>75.599999999999994</c:v>
                </c:pt>
                <c:pt idx="295">
                  <c:v>75.849999999999994</c:v>
                </c:pt>
                <c:pt idx="296">
                  <c:v>75.3</c:v>
                </c:pt>
                <c:pt idx="297">
                  <c:v>75.55</c:v>
                </c:pt>
                <c:pt idx="300">
                  <c:v>75.599999999999994</c:v>
                </c:pt>
                <c:pt idx="301">
                  <c:v>75.95</c:v>
                </c:pt>
                <c:pt idx="302">
                  <c:v>76.400000000000006</c:v>
                </c:pt>
                <c:pt idx="303">
                  <c:v>77.400000000000006</c:v>
                </c:pt>
                <c:pt idx="304">
                  <c:v>76.45</c:v>
                </c:pt>
                <c:pt idx="307">
                  <c:v>76.849999999999994</c:v>
                </c:pt>
                <c:pt idx="308">
                  <c:v>77.099999999999994</c:v>
                </c:pt>
                <c:pt idx="309">
                  <c:v>76.55</c:v>
                </c:pt>
                <c:pt idx="310">
                  <c:v>76.55</c:v>
                </c:pt>
                <c:pt idx="311">
                  <c:v>75.849999999999994</c:v>
                </c:pt>
                <c:pt idx="314">
                  <c:v>75.2</c:v>
                </c:pt>
                <c:pt idx="315">
                  <c:v>75.8</c:v>
                </c:pt>
                <c:pt idx="316">
                  <c:v>75.400000000000006</c:v>
                </c:pt>
                <c:pt idx="317">
                  <c:v>74.95</c:v>
                </c:pt>
                <c:pt idx="318">
                  <c:v>74.7</c:v>
                </c:pt>
                <c:pt idx="321">
                  <c:v>74.400000000000006</c:v>
                </c:pt>
                <c:pt idx="322">
                  <c:v>74.3</c:v>
                </c:pt>
                <c:pt idx="323">
                  <c:v>74.650000000000006</c:v>
                </c:pt>
                <c:pt idx="324">
                  <c:v>74</c:v>
                </c:pt>
                <c:pt idx="325">
                  <c:v>74</c:v>
                </c:pt>
                <c:pt idx="328">
                  <c:v>74.099999999999994</c:v>
                </c:pt>
                <c:pt idx="329">
                  <c:v>74.349999999999994</c:v>
                </c:pt>
                <c:pt idx="330">
                  <c:v>74.5</c:v>
                </c:pt>
                <c:pt idx="331">
                  <c:v>74.95</c:v>
                </c:pt>
                <c:pt idx="332">
                  <c:v>74.95</c:v>
                </c:pt>
                <c:pt idx="335">
                  <c:v>75.05</c:v>
                </c:pt>
                <c:pt idx="336">
                  <c:v>74.95</c:v>
                </c:pt>
                <c:pt idx="337">
                  <c:v>74.8</c:v>
                </c:pt>
                <c:pt idx="338">
                  <c:v>74.7</c:v>
                </c:pt>
                <c:pt idx="339">
                  <c:v>74.2</c:v>
                </c:pt>
                <c:pt idx="342">
                  <c:v>73.95</c:v>
                </c:pt>
                <c:pt idx="343">
                  <c:v>73.7</c:v>
                </c:pt>
                <c:pt idx="344">
                  <c:v>73.95</c:v>
                </c:pt>
                <c:pt idx="345">
                  <c:v>74.2</c:v>
                </c:pt>
                <c:pt idx="346">
                  <c:v>73.95</c:v>
                </c:pt>
                <c:pt idx="349">
                  <c:v>73.849999999999994</c:v>
                </c:pt>
                <c:pt idx="350">
                  <c:v>73.900000000000006</c:v>
                </c:pt>
                <c:pt idx="351">
                  <c:v>73</c:v>
                </c:pt>
                <c:pt idx="352">
                  <c:v>73.3</c:v>
                </c:pt>
                <c:pt idx="353">
                  <c:v>73.3</c:v>
                </c:pt>
                <c:pt idx="356">
                  <c:v>73.7</c:v>
                </c:pt>
                <c:pt idx="357">
                  <c:v>73.5</c:v>
                </c:pt>
                <c:pt idx="358">
                  <c:v>74</c:v>
                </c:pt>
                <c:pt idx="363">
                  <c:v>74.5</c:v>
                </c:pt>
                <c:pt idx="364">
                  <c:v>74.3</c:v>
                </c:pt>
                <c:pt idx="365">
                  <c:v>74.3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B7ED-49A9-B68B-C67422D285E0}"/>
            </c:ext>
          </c:extLst>
        </c:ser>
        <c:ser>
          <c:idx val="8"/>
          <c:order val="8"/>
          <c:tx>
            <c:strRef>
              <c:f>'cotlookA日資料-年比較'!$AT$3</c:f>
              <c:strCache>
                <c:ptCount val="1"/>
                <c:pt idx="0">
                  <c:v>2026</c:v>
                </c:pt>
              </c:strCache>
            </c:strRef>
          </c:tx>
          <c:marker>
            <c:symbol val="none"/>
          </c:marker>
          <c:cat>
            <c:numRef>
              <c:f>'cotlookA日資料-年比較'!$AS$4:$AS$369</c:f>
              <c:numCache>
                <c:formatCode>m/d/yyyy</c:formatCode>
                <c:ptCount val="366"/>
                <c:pt idx="0">
                  <c:v>46023</c:v>
                </c:pt>
                <c:pt idx="1">
                  <c:v>46024</c:v>
                </c:pt>
                <c:pt idx="2">
                  <c:v>46025</c:v>
                </c:pt>
                <c:pt idx="3">
                  <c:v>46026</c:v>
                </c:pt>
                <c:pt idx="4">
                  <c:v>46027</c:v>
                </c:pt>
                <c:pt idx="5">
                  <c:v>46028</c:v>
                </c:pt>
                <c:pt idx="6">
                  <c:v>46029</c:v>
                </c:pt>
                <c:pt idx="7">
                  <c:v>46030</c:v>
                </c:pt>
                <c:pt idx="8">
                  <c:v>46031</c:v>
                </c:pt>
                <c:pt idx="9">
                  <c:v>46032</c:v>
                </c:pt>
                <c:pt idx="10">
                  <c:v>46033</c:v>
                </c:pt>
                <c:pt idx="11">
                  <c:v>46034</c:v>
                </c:pt>
                <c:pt idx="12">
                  <c:v>46035</c:v>
                </c:pt>
                <c:pt idx="13">
                  <c:v>46036</c:v>
                </c:pt>
                <c:pt idx="14">
                  <c:v>46037</c:v>
                </c:pt>
                <c:pt idx="15">
                  <c:v>46038</c:v>
                </c:pt>
                <c:pt idx="16">
                  <c:v>46039</c:v>
                </c:pt>
                <c:pt idx="17">
                  <c:v>46040</c:v>
                </c:pt>
                <c:pt idx="18">
                  <c:v>46041</c:v>
                </c:pt>
                <c:pt idx="19">
                  <c:v>46042</c:v>
                </c:pt>
                <c:pt idx="20">
                  <c:v>46043</c:v>
                </c:pt>
                <c:pt idx="21">
                  <c:v>46044</c:v>
                </c:pt>
                <c:pt idx="22">
                  <c:v>46045</c:v>
                </c:pt>
                <c:pt idx="23">
                  <c:v>46046</c:v>
                </c:pt>
                <c:pt idx="24">
                  <c:v>46047</c:v>
                </c:pt>
                <c:pt idx="25">
                  <c:v>46048</c:v>
                </c:pt>
                <c:pt idx="26">
                  <c:v>46049</c:v>
                </c:pt>
                <c:pt idx="27">
                  <c:v>46050</c:v>
                </c:pt>
                <c:pt idx="28">
                  <c:v>46051</c:v>
                </c:pt>
                <c:pt idx="29">
                  <c:v>46052</c:v>
                </c:pt>
                <c:pt idx="30">
                  <c:v>46053</c:v>
                </c:pt>
                <c:pt idx="31">
                  <c:v>46054</c:v>
                </c:pt>
                <c:pt idx="32">
                  <c:v>46055</c:v>
                </c:pt>
                <c:pt idx="33">
                  <c:v>46056</c:v>
                </c:pt>
                <c:pt idx="34">
                  <c:v>46057</c:v>
                </c:pt>
                <c:pt idx="35">
                  <c:v>46058</c:v>
                </c:pt>
                <c:pt idx="36">
                  <c:v>46059</c:v>
                </c:pt>
                <c:pt idx="37">
                  <c:v>46060</c:v>
                </c:pt>
                <c:pt idx="38">
                  <c:v>46061</c:v>
                </c:pt>
                <c:pt idx="39">
                  <c:v>46062</c:v>
                </c:pt>
                <c:pt idx="40">
                  <c:v>46063</c:v>
                </c:pt>
                <c:pt idx="41">
                  <c:v>46064</c:v>
                </c:pt>
                <c:pt idx="42">
                  <c:v>46065</c:v>
                </c:pt>
                <c:pt idx="43">
                  <c:v>46066</c:v>
                </c:pt>
                <c:pt idx="44">
                  <c:v>46067</c:v>
                </c:pt>
                <c:pt idx="45">
                  <c:v>46068</c:v>
                </c:pt>
                <c:pt idx="46">
                  <c:v>46069</c:v>
                </c:pt>
                <c:pt idx="47">
                  <c:v>46070</c:v>
                </c:pt>
                <c:pt idx="48">
                  <c:v>46071</c:v>
                </c:pt>
                <c:pt idx="49">
                  <c:v>46072</c:v>
                </c:pt>
                <c:pt idx="50">
                  <c:v>46073</c:v>
                </c:pt>
                <c:pt idx="51">
                  <c:v>46074</c:v>
                </c:pt>
                <c:pt idx="52">
                  <c:v>46075</c:v>
                </c:pt>
                <c:pt idx="53">
                  <c:v>46076</c:v>
                </c:pt>
                <c:pt idx="54">
                  <c:v>46077</c:v>
                </c:pt>
                <c:pt idx="55">
                  <c:v>46078</c:v>
                </c:pt>
                <c:pt idx="56">
                  <c:v>46079</c:v>
                </c:pt>
                <c:pt idx="57">
                  <c:v>46080</c:v>
                </c:pt>
                <c:pt idx="58">
                  <c:v>46081</c:v>
                </c:pt>
                <c:pt idx="60">
                  <c:v>46082</c:v>
                </c:pt>
                <c:pt idx="61">
                  <c:v>46083</c:v>
                </c:pt>
                <c:pt idx="62">
                  <c:v>46084</c:v>
                </c:pt>
                <c:pt idx="63">
                  <c:v>46085</c:v>
                </c:pt>
                <c:pt idx="64">
                  <c:v>46086</c:v>
                </c:pt>
                <c:pt idx="65">
                  <c:v>46087</c:v>
                </c:pt>
                <c:pt idx="66">
                  <c:v>46088</c:v>
                </c:pt>
                <c:pt idx="67">
                  <c:v>46089</c:v>
                </c:pt>
                <c:pt idx="68">
                  <c:v>46090</c:v>
                </c:pt>
                <c:pt idx="69">
                  <c:v>46091</c:v>
                </c:pt>
                <c:pt idx="70">
                  <c:v>46092</c:v>
                </c:pt>
                <c:pt idx="71">
                  <c:v>46093</c:v>
                </c:pt>
                <c:pt idx="72">
                  <c:v>46094</c:v>
                </c:pt>
                <c:pt idx="73">
                  <c:v>46095</c:v>
                </c:pt>
                <c:pt idx="74">
                  <c:v>46096</c:v>
                </c:pt>
                <c:pt idx="75">
                  <c:v>46097</c:v>
                </c:pt>
                <c:pt idx="76">
                  <c:v>46098</c:v>
                </c:pt>
                <c:pt idx="77">
                  <c:v>46099</c:v>
                </c:pt>
                <c:pt idx="78">
                  <c:v>46100</c:v>
                </c:pt>
                <c:pt idx="79">
                  <c:v>46101</c:v>
                </c:pt>
                <c:pt idx="80">
                  <c:v>46102</c:v>
                </c:pt>
                <c:pt idx="81">
                  <c:v>46103</c:v>
                </c:pt>
                <c:pt idx="82">
                  <c:v>46104</c:v>
                </c:pt>
                <c:pt idx="83">
                  <c:v>46105</c:v>
                </c:pt>
                <c:pt idx="84">
                  <c:v>46106</c:v>
                </c:pt>
                <c:pt idx="85">
                  <c:v>46107</c:v>
                </c:pt>
                <c:pt idx="86">
                  <c:v>46108</c:v>
                </c:pt>
                <c:pt idx="87">
                  <c:v>46109</c:v>
                </c:pt>
                <c:pt idx="88">
                  <c:v>46110</c:v>
                </c:pt>
                <c:pt idx="89">
                  <c:v>46111</c:v>
                </c:pt>
                <c:pt idx="90">
                  <c:v>46112</c:v>
                </c:pt>
                <c:pt idx="91">
                  <c:v>46113</c:v>
                </c:pt>
                <c:pt idx="92">
                  <c:v>46114</c:v>
                </c:pt>
                <c:pt idx="93">
                  <c:v>46115</c:v>
                </c:pt>
                <c:pt idx="94">
                  <c:v>46116</c:v>
                </c:pt>
                <c:pt idx="95">
                  <c:v>46117</c:v>
                </c:pt>
                <c:pt idx="96">
                  <c:v>46118</c:v>
                </c:pt>
                <c:pt idx="97">
                  <c:v>46119</c:v>
                </c:pt>
                <c:pt idx="98">
                  <c:v>46120</c:v>
                </c:pt>
                <c:pt idx="99">
                  <c:v>46121</c:v>
                </c:pt>
                <c:pt idx="100">
                  <c:v>46122</c:v>
                </c:pt>
                <c:pt idx="101">
                  <c:v>46123</c:v>
                </c:pt>
                <c:pt idx="102">
                  <c:v>46124</c:v>
                </c:pt>
                <c:pt idx="103">
                  <c:v>46125</c:v>
                </c:pt>
                <c:pt idx="104">
                  <c:v>46126</c:v>
                </c:pt>
                <c:pt idx="105">
                  <c:v>46127</c:v>
                </c:pt>
                <c:pt idx="106">
                  <c:v>46128</c:v>
                </c:pt>
                <c:pt idx="107">
                  <c:v>46129</c:v>
                </c:pt>
                <c:pt idx="108">
                  <c:v>46130</c:v>
                </c:pt>
                <c:pt idx="109">
                  <c:v>46131</c:v>
                </c:pt>
                <c:pt idx="110">
                  <c:v>46132</c:v>
                </c:pt>
                <c:pt idx="111">
                  <c:v>46133</c:v>
                </c:pt>
                <c:pt idx="112">
                  <c:v>46134</c:v>
                </c:pt>
                <c:pt idx="113">
                  <c:v>46135</c:v>
                </c:pt>
                <c:pt idx="114">
                  <c:v>46136</c:v>
                </c:pt>
                <c:pt idx="115">
                  <c:v>46137</c:v>
                </c:pt>
                <c:pt idx="116">
                  <c:v>46138</c:v>
                </c:pt>
                <c:pt idx="117">
                  <c:v>46139</c:v>
                </c:pt>
                <c:pt idx="118">
                  <c:v>46140</c:v>
                </c:pt>
                <c:pt idx="119">
                  <c:v>46141</c:v>
                </c:pt>
                <c:pt idx="120">
                  <c:v>46142</c:v>
                </c:pt>
                <c:pt idx="121">
                  <c:v>46143</c:v>
                </c:pt>
                <c:pt idx="122">
                  <c:v>46144</c:v>
                </c:pt>
                <c:pt idx="123">
                  <c:v>46145</c:v>
                </c:pt>
                <c:pt idx="124">
                  <c:v>46146</c:v>
                </c:pt>
                <c:pt idx="125">
                  <c:v>46147</c:v>
                </c:pt>
                <c:pt idx="126">
                  <c:v>46148</c:v>
                </c:pt>
                <c:pt idx="127">
                  <c:v>46149</c:v>
                </c:pt>
                <c:pt idx="128">
                  <c:v>46150</c:v>
                </c:pt>
                <c:pt idx="129">
                  <c:v>46151</c:v>
                </c:pt>
                <c:pt idx="130">
                  <c:v>46152</c:v>
                </c:pt>
                <c:pt idx="131">
                  <c:v>46153</c:v>
                </c:pt>
                <c:pt idx="132">
                  <c:v>46154</c:v>
                </c:pt>
                <c:pt idx="133">
                  <c:v>46155</c:v>
                </c:pt>
                <c:pt idx="134">
                  <c:v>46156</c:v>
                </c:pt>
                <c:pt idx="135">
                  <c:v>46157</c:v>
                </c:pt>
                <c:pt idx="136">
                  <c:v>46158</c:v>
                </c:pt>
                <c:pt idx="137">
                  <c:v>46159</c:v>
                </c:pt>
                <c:pt idx="138">
                  <c:v>46160</c:v>
                </c:pt>
                <c:pt idx="139">
                  <c:v>46161</c:v>
                </c:pt>
                <c:pt idx="140">
                  <c:v>46162</c:v>
                </c:pt>
                <c:pt idx="141">
                  <c:v>46163</c:v>
                </c:pt>
                <c:pt idx="142">
                  <c:v>46164</c:v>
                </c:pt>
                <c:pt idx="143">
                  <c:v>46165</c:v>
                </c:pt>
                <c:pt idx="144">
                  <c:v>46166</c:v>
                </c:pt>
                <c:pt idx="145">
                  <c:v>46167</c:v>
                </c:pt>
                <c:pt idx="146">
                  <c:v>46168</c:v>
                </c:pt>
                <c:pt idx="147">
                  <c:v>46169</c:v>
                </c:pt>
                <c:pt idx="148">
                  <c:v>46170</c:v>
                </c:pt>
                <c:pt idx="149">
                  <c:v>46171</c:v>
                </c:pt>
                <c:pt idx="150">
                  <c:v>46172</c:v>
                </c:pt>
                <c:pt idx="151">
                  <c:v>46173</c:v>
                </c:pt>
                <c:pt idx="152">
                  <c:v>46174</c:v>
                </c:pt>
                <c:pt idx="153">
                  <c:v>46175</c:v>
                </c:pt>
                <c:pt idx="154">
                  <c:v>46176</c:v>
                </c:pt>
                <c:pt idx="155">
                  <c:v>46177</c:v>
                </c:pt>
                <c:pt idx="156">
                  <c:v>46178</c:v>
                </c:pt>
                <c:pt idx="157">
                  <c:v>46179</c:v>
                </c:pt>
                <c:pt idx="158">
                  <c:v>46180</c:v>
                </c:pt>
                <c:pt idx="159">
                  <c:v>46181</c:v>
                </c:pt>
                <c:pt idx="160">
                  <c:v>46182</c:v>
                </c:pt>
                <c:pt idx="161">
                  <c:v>46183</c:v>
                </c:pt>
                <c:pt idx="162">
                  <c:v>46184</c:v>
                </c:pt>
                <c:pt idx="163">
                  <c:v>46185</c:v>
                </c:pt>
                <c:pt idx="164">
                  <c:v>46186</c:v>
                </c:pt>
                <c:pt idx="165">
                  <c:v>46187</c:v>
                </c:pt>
                <c:pt idx="166">
                  <c:v>46188</c:v>
                </c:pt>
                <c:pt idx="167">
                  <c:v>46189</c:v>
                </c:pt>
                <c:pt idx="168">
                  <c:v>46190</c:v>
                </c:pt>
                <c:pt idx="169">
                  <c:v>46191</c:v>
                </c:pt>
                <c:pt idx="170">
                  <c:v>46192</c:v>
                </c:pt>
                <c:pt idx="171">
                  <c:v>46193</c:v>
                </c:pt>
                <c:pt idx="172">
                  <c:v>46194</c:v>
                </c:pt>
                <c:pt idx="173">
                  <c:v>46195</c:v>
                </c:pt>
                <c:pt idx="174">
                  <c:v>46196</c:v>
                </c:pt>
                <c:pt idx="175">
                  <c:v>46197</c:v>
                </c:pt>
                <c:pt idx="176">
                  <c:v>46198</c:v>
                </c:pt>
                <c:pt idx="177">
                  <c:v>46199</c:v>
                </c:pt>
                <c:pt idx="178">
                  <c:v>46200</c:v>
                </c:pt>
                <c:pt idx="179">
                  <c:v>46201</c:v>
                </c:pt>
                <c:pt idx="180">
                  <c:v>46202</c:v>
                </c:pt>
                <c:pt idx="181">
                  <c:v>46203</c:v>
                </c:pt>
                <c:pt idx="182">
                  <c:v>46204</c:v>
                </c:pt>
                <c:pt idx="183">
                  <c:v>46205</c:v>
                </c:pt>
                <c:pt idx="184">
                  <c:v>46206</c:v>
                </c:pt>
                <c:pt idx="185">
                  <c:v>46207</c:v>
                </c:pt>
                <c:pt idx="186">
                  <c:v>46208</c:v>
                </c:pt>
                <c:pt idx="187">
                  <c:v>46209</c:v>
                </c:pt>
                <c:pt idx="188">
                  <c:v>46210</c:v>
                </c:pt>
                <c:pt idx="189">
                  <c:v>46211</c:v>
                </c:pt>
                <c:pt idx="190">
                  <c:v>46212</c:v>
                </c:pt>
                <c:pt idx="191">
                  <c:v>46213</c:v>
                </c:pt>
                <c:pt idx="192">
                  <c:v>46214</c:v>
                </c:pt>
                <c:pt idx="193">
                  <c:v>46215</c:v>
                </c:pt>
                <c:pt idx="194">
                  <c:v>46216</c:v>
                </c:pt>
                <c:pt idx="195">
                  <c:v>46217</c:v>
                </c:pt>
                <c:pt idx="196">
                  <c:v>46218</c:v>
                </c:pt>
                <c:pt idx="197">
                  <c:v>46219</c:v>
                </c:pt>
                <c:pt idx="198">
                  <c:v>46220</c:v>
                </c:pt>
                <c:pt idx="199">
                  <c:v>46221</c:v>
                </c:pt>
                <c:pt idx="200">
                  <c:v>46222</c:v>
                </c:pt>
                <c:pt idx="201">
                  <c:v>46223</c:v>
                </c:pt>
                <c:pt idx="202">
                  <c:v>46224</c:v>
                </c:pt>
                <c:pt idx="203">
                  <c:v>46225</c:v>
                </c:pt>
                <c:pt idx="204">
                  <c:v>46226</c:v>
                </c:pt>
                <c:pt idx="205">
                  <c:v>46227</c:v>
                </c:pt>
                <c:pt idx="206">
                  <c:v>46228</c:v>
                </c:pt>
                <c:pt idx="207">
                  <c:v>46229</c:v>
                </c:pt>
                <c:pt idx="208">
                  <c:v>46230</c:v>
                </c:pt>
                <c:pt idx="209">
                  <c:v>46231</c:v>
                </c:pt>
                <c:pt idx="210">
                  <c:v>46232</c:v>
                </c:pt>
                <c:pt idx="211">
                  <c:v>46233</c:v>
                </c:pt>
                <c:pt idx="212">
                  <c:v>46234</c:v>
                </c:pt>
                <c:pt idx="213">
                  <c:v>46235</c:v>
                </c:pt>
                <c:pt idx="214">
                  <c:v>46236</c:v>
                </c:pt>
                <c:pt idx="215">
                  <c:v>46237</c:v>
                </c:pt>
                <c:pt idx="216">
                  <c:v>46238</c:v>
                </c:pt>
                <c:pt idx="217">
                  <c:v>46239</c:v>
                </c:pt>
                <c:pt idx="218">
                  <c:v>46240</c:v>
                </c:pt>
                <c:pt idx="219">
                  <c:v>46241</c:v>
                </c:pt>
                <c:pt idx="220">
                  <c:v>46242</c:v>
                </c:pt>
                <c:pt idx="221">
                  <c:v>46243</c:v>
                </c:pt>
                <c:pt idx="222">
                  <c:v>46244</c:v>
                </c:pt>
                <c:pt idx="223">
                  <c:v>46245</c:v>
                </c:pt>
                <c:pt idx="224">
                  <c:v>46246</c:v>
                </c:pt>
                <c:pt idx="225">
                  <c:v>46247</c:v>
                </c:pt>
                <c:pt idx="226">
                  <c:v>46248</c:v>
                </c:pt>
                <c:pt idx="227">
                  <c:v>46249</c:v>
                </c:pt>
                <c:pt idx="228">
                  <c:v>46250</c:v>
                </c:pt>
                <c:pt idx="229">
                  <c:v>46251</c:v>
                </c:pt>
                <c:pt idx="230">
                  <c:v>46252</c:v>
                </c:pt>
                <c:pt idx="231">
                  <c:v>46253</c:v>
                </c:pt>
                <c:pt idx="232">
                  <c:v>46254</c:v>
                </c:pt>
                <c:pt idx="233">
                  <c:v>46255</c:v>
                </c:pt>
                <c:pt idx="234">
                  <c:v>46256</c:v>
                </c:pt>
                <c:pt idx="235">
                  <c:v>46257</c:v>
                </c:pt>
                <c:pt idx="236">
                  <c:v>46258</c:v>
                </c:pt>
                <c:pt idx="237">
                  <c:v>46259</c:v>
                </c:pt>
                <c:pt idx="238">
                  <c:v>46260</c:v>
                </c:pt>
                <c:pt idx="239">
                  <c:v>46261</c:v>
                </c:pt>
                <c:pt idx="240">
                  <c:v>46262</c:v>
                </c:pt>
                <c:pt idx="241">
                  <c:v>46263</c:v>
                </c:pt>
                <c:pt idx="242">
                  <c:v>46264</c:v>
                </c:pt>
                <c:pt idx="243">
                  <c:v>46265</c:v>
                </c:pt>
                <c:pt idx="244">
                  <c:v>46266</c:v>
                </c:pt>
                <c:pt idx="245">
                  <c:v>46267</c:v>
                </c:pt>
                <c:pt idx="246">
                  <c:v>46268</c:v>
                </c:pt>
                <c:pt idx="247">
                  <c:v>46269</c:v>
                </c:pt>
                <c:pt idx="248">
                  <c:v>46270</c:v>
                </c:pt>
                <c:pt idx="249">
                  <c:v>46271</c:v>
                </c:pt>
                <c:pt idx="250">
                  <c:v>46272</c:v>
                </c:pt>
                <c:pt idx="251">
                  <c:v>46273</c:v>
                </c:pt>
                <c:pt idx="252">
                  <c:v>46274</c:v>
                </c:pt>
                <c:pt idx="253">
                  <c:v>46275</c:v>
                </c:pt>
                <c:pt idx="254">
                  <c:v>46276</c:v>
                </c:pt>
                <c:pt idx="255">
                  <c:v>46277</c:v>
                </c:pt>
                <c:pt idx="256">
                  <c:v>46278</c:v>
                </c:pt>
                <c:pt idx="257">
                  <c:v>46279</c:v>
                </c:pt>
                <c:pt idx="258">
                  <c:v>46280</c:v>
                </c:pt>
                <c:pt idx="259">
                  <c:v>46281</c:v>
                </c:pt>
                <c:pt idx="260">
                  <c:v>46282</c:v>
                </c:pt>
                <c:pt idx="261">
                  <c:v>46283</c:v>
                </c:pt>
                <c:pt idx="262">
                  <c:v>46284</c:v>
                </c:pt>
                <c:pt idx="263">
                  <c:v>46285</c:v>
                </c:pt>
                <c:pt idx="264">
                  <c:v>46286</c:v>
                </c:pt>
                <c:pt idx="265">
                  <c:v>46287</c:v>
                </c:pt>
                <c:pt idx="266">
                  <c:v>46288</c:v>
                </c:pt>
                <c:pt idx="267">
                  <c:v>46289</c:v>
                </c:pt>
                <c:pt idx="268">
                  <c:v>46290</c:v>
                </c:pt>
                <c:pt idx="269">
                  <c:v>46291</c:v>
                </c:pt>
                <c:pt idx="270">
                  <c:v>46292</c:v>
                </c:pt>
                <c:pt idx="271">
                  <c:v>46293</c:v>
                </c:pt>
                <c:pt idx="272">
                  <c:v>46294</c:v>
                </c:pt>
                <c:pt idx="273">
                  <c:v>46295</c:v>
                </c:pt>
                <c:pt idx="274">
                  <c:v>46296</c:v>
                </c:pt>
                <c:pt idx="275">
                  <c:v>46297</c:v>
                </c:pt>
                <c:pt idx="276">
                  <c:v>46298</c:v>
                </c:pt>
                <c:pt idx="277">
                  <c:v>46299</c:v>
                </c:pt>
                <c:pt idx="278">
                  <c:v>46300</c:v>
                </c:pt>
                <c:pt idx="279">
                  <c:v>46301</c:v>
                </c:pt>
                <c:pt idx="280">
                  <c:v>46302</c:v>
                </c:pt>
                <c:pt idx="281">
                  <c:v>46303</c:v>
                </c:pt>
                <c:pt idx="282">
                  <c:v>46304</c:v>
                </c:pt>
                <c:pt idx="283">
                  <c:v>46305</c:v>
                </c:pt>
                <c:pt idx="284">
                  <c:v>46306</c:v>
                </c:pt>
                <c:pt idx="285">
                  <c:v>46307</c:v>
                </c:pt>
                <c:pt idx="286">
                  <c:v>46308</c:v>
                </c:pt>
                <c:pt idx="287">
                  <c:v>46309</c:v>
                </c:pt>
                <c:pt idx="288">
                  <c:v>46310</c:v>
                </c:pt>
                <c:pt idx="289">
                  <c:v>46311</c:v>
                </c:pt>
                <c:pt idx="290">
                  <c:v>46312</c:v>
                </c:pt>
                <c:pt idx="291">
                  <c:v>46313</c:v>
                </c:pt>
                <c:pt idx="292">
                  <c:v>46314</c:v>
                </c:pt>
                <c:pt idx="293">
                  <c:v>46315</c:v>
                </c:pt>
                <c:pt idx="294">
                  <c:v>46316</c:v>
                </c:pt>
                <c:pt idx="295">
                  <c:v>46317</c:v>
                </c:pt>
                <c:pt idx="296">
                  <c:v>46318</c:v>
                </c:pt>
                <c:pt idx="297">
                  <c:v>46319</c:v>
                </c:pt>
                <c:pt idx="298">
                  <c:v>46320</c:v>
                </c:pt>
                <c:pt idx="299">
                  <c:v>46321</c:v>
                </c:pt>
                <c:pt idx="300">
                  <c:v>46322</c:v>
                </c:pt>
                <c:pt idx="301">
                  <c:v>46323</c:v>
                </c:pt>
                <c:pt idx="302">
                  <c:v>46324</c:v>
                </c:pt>
                <c:pt idx="303">
                  <c:v>46325</c:v>
                </c:pt>
                <c:pt idx="304">
                  <c:v>46326</c:v>
                </c:pt>
                <c:pt idx="305">
                  <c:v>46327</c:v>
                </c:pt>
                <c:pt idx="306">
                  <c:v>46328</c:v>
                </c:pt>
                <c:pt idx="307">
                  <c:v>46329</c:v>
                </c:pt>
                <c:pt idx="308">
                  <c:v>46330</c:v>
                </c:pt>
                <c:pt idx="309">
                  <c:v>46331</c:v>
                </c:pt>
                <c:pt idx="310">
                  <c:v>46332</c:v>
                </c:pt>
                <c:pt idx="311">
                  <c:v>46333</c:v>
                </c:pt>
                <c:pt idx="312">
                  <c:v>46334</c:v>
                </c:pt>
                <c:pt idx="313">
                  <c:v>46335</c:v>
                </c:pt>
                <c:pt idx="314">
                  <c:v>46336</c:v>
                </c:pt>
                <c:pt idx="315">
                  <c:v>46337</c:v>
                </c:pt>
                <c:pt idx="316">
                  <c:v>46338</c:v>
                </c:pt>
                <c:pt idx="317">
                  <c:v>46339</c:v>
                </c:pt>
                <c:pt idx="318">
                  <c:v>46340</c:v>
                </c:pt>
                <c:pt idx="319">
                  <c:v>46341</c:v>
                </c:pt>
                <c:pt idx="320">
                  <c:v>46342</c:v>
                </c:pt>
                <c:pt idx="321">
                  <c:v>46343</c:v>
                </c:pt>
                <c:pt idx="322">
                  <c:v>46344</c:v>
                </c:pt>
                <c:pt idx="323">
                  <c:v>46345</c:v>
                </c:pt>
                <c:pt idx="324">
                  <c:v>46346</c:v>
                </c:pt>
                <c:pt idx="325">
                  <c:v>46347</c:v>
                </c:pt>
                <c:pt idx="326">
                  <c:v>46348</c:v>
                </c:pt>
                <c:pt idx="327">
                  <c:v>46349</c:v>
                </c:pt>
                <c:pt idx="328">
                  <c:v>46350</c:v>
                </c:pt>
                <c:pt idx="329">
                  <c:v>46351</c:v>
                </c:pt>
                <c:pt idx="330">
                  <c:v>46352</c:v>
                </c:pt>
                <c:pt idx="331">
                  <c:v>46353</c:v>
                </c:pt>
                <c:pt idx="332">
                  <c:v>46354</c:v>
                </c:pt>
                <c:pt idx="333">
                  <c:v>46355</c:v>
                </c:pt>
                <c:pt idx="334">
                  <c:v>46356</c:v>
                </c:pt>
                <c:pt idx="335">
                  <c:v>46357</c:v>
                </c:pt>
                <c:pt idx="336">
                  <c:v>46358</c:v>
                </c:pt>
                <c:pt idx="337">
                  <c:v>46359</c:v>
                </c:pt>
                <c:pt idx="338">
                  <c:v>46360</c:v>
                </c:pt>
                <c:pt idx="339">
                  <c:v>46361</c:v>
                </c:pt>
                <c:pt idx="340">
                  <c:v>46362</c:v>
                </c:pt>
                <c:pt idx="341">
                  <c:v>46363</c:v>
                </c:pt>
                <c:pt idx="342">
                  <c:v>46364</c:v>
                </c:pt>
                <c:pt idx="343">
                  <c:v>46365</c:v>
                </c:pt>
                <c:pt idx="344">
                  <c:v>46366</c:v>
                </c:pt>
                <c:pt idx="345">
                  <c:v>46367</c:v>
                </c:pt>
                <c:pt idx="346">
                  <c:v>46368</c:v>
                </c:pt>
                <c:pt idx="347">
                  <c:v>46369</c:v>
                </c:pt>
                <c:pt idx="348">
                  <c:v>46370</c:v>
                </c:pt>
                <c:pt idx="349">
                  <c:v>46371</c:v>
                </c:pt>
                <c:pt idx="350">
                  <c:v>46372</c:v>
                </c:pt>
                <c:pt idx="351">
                  <c:v>46373</c:v>
                </c:pt>
                <c:pt idx="352">
                  <c:v>46374</c:v>
                </c:pt>
                <c:pt idx="353">
                  <c:v>46375</c:v>
                </c:pt>
                <c:pt idx="354">
                  <c:v>46376</c:v>
                </c:pt>
                <c:pt idx="355">
                  <c:v>46377</c:v>
                </c:pt>
                <c:pt idx="356">
                  <c:v>46378</c:v>
                </c:pt>
                <c:pt idx="357">
                  <c:v>46379</c:v>
                </c:pt>
                <c:pt idx="358">
                  <c:v>46380</c:v>
                </c:pt>
                <c:pt idx="359">
                  <c:v>46381</c:v>
                </c:pt>
                <c:pt idx="360">
                  <c:v>46382</c:v>
                </c:pt>
                <c:pt idx="361">
                  <c:v>46383</c:v>
                </c:pt>
                <c:pt idx="362">
                  <c:v>46384</c:v>
                </c:pt>
                <c:pt idx="363">
                  <c:v>46385</c:v>
                </c:pt>
                <c:pt idx="364">
                  <c:v>46386</c:v>
                </c:pt>
                <c:pt idx="365">
                  <c:v>46387</c:v>
                </c:pt>
              </c:numCache>
            </c:numRef>
          </c:cat>
          <c:val>
            <c:numRef>
              <c:f>'cotlookA日資料-年比較'!$AT$4:$AT$369</c:f>
              <c:numCache>
                <c:formatCode>General</c:formatCode>
                <c:ptCount val="366"/>
                <c:pt idx="1">
                  <c:v>74.3</c:v>
                </c:pt>
                <c:pt idx="4">
                  <c:v>74.05</c:v>
                </c:pt>
                <c:pt idx="5">
                  <c:v>74.7</c:v>
                </c:pt>
                <c:pt idx="6">
                  <c:v>75.05</c:v>
                </c:pt>
                <c:pt idx="7">
                  <c:v>74.8</c:v>
                </c:pt>
                <c:pt idx="8">
                  <c:v>74.45</c:v>
                </c:pt>
                <c:pt idx="11">
                  <c:v>74.45</c:v>
                </c:pt>
                <c:pt idx="12">
                  <c:v>75</c:v>
                </c:pt>
                <c:pt idx="13">
                  <c:v>75.05</c:v>
                </c:pt>
                <c:pt idx="14">
                  <c:v>75.05</c:v>
                </c:pt>
                <c:pt idx="15">
                  <c:v>74.8</c:v>
                </c:pt>
                <c:pt idx="18">
                  <c:v>74.8</c:v>
                </c:pt>
                <c:pt idx="19">
                  <c:v>74.8</c:v>
                </c:pt>
                <c:pt idx="20">
                  <c:v>74.55</c:v>
                </c:pt>
                <c:pt idx="21">
                  <c:v>74.55</c:v>
                </c:pt>
                <c:pt idx="22">
                  <c:v>74.05</c:v>
                </c:pt>
                <c:pt idx="25">
                  <c:v>74.05</c:v>
                </c:pt>
                <c:pt idx="26">
                  <c:v>73.3</c:v>
                </c:pt>
                <c:pt idx="27">
                  <c:v>74.150000000000006</c:v>
                </c:pt>
                <c:pt idx="28">
                  <c:v>74.150000000000006</c:v>
                </c:pt>
                <c:pt idx="29">
                  <c:v>73.95</c:v>
                </c:pt>
                <c:pt idx="32">
                  <c:v>73.8</c:v>
                </c:pt>
                <c:pt idx="33">
                  <c:v>73.349999999999994</c:v>
                </c:pt>
                <c:pt idx="34">
                  <c:v>73.150000000000006</c:v>
                </c:pt>
                <c:pt idx="35">
                  <c:v>73.2</c:v>
                </c:pt>
                <c:pt idx="36">
                  <c:v>72.8</c:v>
                </c:pt>
                <c:pt idx="39">
                  <c:v>72.55</c:v>
                </c:pt>
                <c:pt idx="40">
                  <c:v>73.3</c:v>
                </c:pt>
                <c:pt idx="41">
                  <c:v>73.3</c:v>
                </c:pt>
                <c:pt idx="42">
                  <c:v>73.55</c:v>
                </c:pt>
                <c:pt idx="43">
                  <c:v>73.849999999999994</c:v>
                </c:pt>
                <c:pt idx="46">
                  <c:v>73.849999999999994</c:v>
                </c:pt>
                <c:pt idx="47">
                  <c:v>73.849999999999994</c:v>
                </c:pt>
                <c:pt idx="48">
                  <c:v>73.55</c:v>
                </c:pt>
                <c:pt idx="49">
                  <c:v>73.7</c:v>
                </c:pt>
                <c:pt idx="50">
                  <c:v>74.150000000000006</c:v>
                </c:pt>
                <c:pt idx="53">
                  <c:v>75.75</c:v>
                </c:pt>
                <c:pt idx="54">
                  <c:v>75.55</c:v>
                </c:pt>
                <c:pt idx="55">
                  <c:v>75.849999999999994</c:v>
                </c:pt>
                <c:pt idx="56">
                  <c:v>76.45</c:v>
                </c:pt>
                <c:pt idx="57">
                  <c:v>75.650000000000006</c:v>
                </c:pt>
                <c:pt idx="61">
                  <c:v>75.900000000000006</c:v>
                </c:pt>
                <c:pt idx="62">
                  <c:v>74.95</c:v>
                </c:pt>
                <c:pt idx="63">
                  <c:v>74.5</c:v>
                </c:pt>
                <c:pt idx="64">
                  <c:v>74.75</c:v>
                </c:pt>
                <c:pt idx="65">
                  <c:v>74.650000000000006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B7ED-49A9-B68B-C67422D285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3636864"/>
        <c:axId val="244070656"/>
      </c:lineChart>
      <c:dateAx>
        <c:axId val="223636864"/>
        <c:scaling>
          <c:orientation val="minMax"/>
        </c:scaling>
        <c:delete val="0"/>
        <c:axPos val="b"/>
        <c:numFmt formatCode="m/d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zh-TW"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44070656"/>
        <c:crosses val="autoZero"/>
        <c:auto val="1"/>
        <c:lblOffset val="100"/>
        <c:baseTimeUnit val="days"/>
        <c:minorUnit val="5"/>
        <c:minorTimeUnit val="days"/>
      </c:dateAx>
      <c:valAx>
        <c:axId val="244070656"/>
        <c:scaling>
          <c:orientation val="minMax"/>
          <c:max val="25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</a:ln>
          </c:spPr>
        </c:majorGridlines>
        <c:numFmt formatCode="#,##0_ 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23636864"/>
        <c:crosses val="autoZero"/>
        <c:crossBetween val="between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85105838940227796"/>
          <c:y val="0.33405639913232199"/>
          <c:w val="0.11790632211242053"/>
          <c:h val="0.5965894068013732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zh-TW"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ln w="9525" cap="flat" cmpd="sng" algn="ctr">
      <a:noFill/>
      <a:prstDash val="solid"/>
      <a:round/>
    </a:ln>
  </c:spPr>
  <c:txPr>
    <a:bodyPr/>
    <a:lstStyle/>
    <a:p>
      <a:pPr>
        <a:defRPr lang="zh-TW" sz="1200"/>
      </a:pPr>
      <a:endParaRPr lang="zh-TW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429351268238606E-2"/>
          <c:y val="0.10321896950338701"/>
          <c:w val="0.87913462700007805"/>
          <c:h val="0.831750040356573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CNCotton!$CB$4</c:f>
              <c:strCache>
                <c:ptCount val="1"/>
                <c:pt idx="0">
                  <c:v>CN Cotton B 指數</c:v>
                </c:pt>
              </c:strCache>
            </c:strRef>
          </c:tx>
          <c:spPr>
            <a:solidFill>
              <a:srgbClr val="8EB4E3"/>
            </a:solidFill>
          </c:spPr>
          <c:invertIfNegative val="0"/>
          <c:cat>
            <c:numRef>
              <c:f>CNCotton!$CA$9:$CA$69</c:f>
              <c:numCache>
                <c:formatCode>m/d/yyyy</c:formatCode>
                <c:ptCount val="61"/>
                <c:pt idx="0">
                  <c:v>46027</c:v>
                </c:pt>
                <c:pt idx="1">
                  <c:v>46028</c:v>
                </c:pt>
                <c:pt idx="2">
                  <c:v>46029</c:v>
                </c:pt>
                <c:pt idx="3">
                  <c:v>46030</c:v>
                </c:pt>
                <c:pt idx="4">
                  <c:v>46031</c:v>
                </c:pt>
                <c:pt idx="5">
                  <c:v>46032</c:v>
                </c:pt>
                <c:pt idx="6">
                  <c:v>46033</c:v>
                </c:pt>
                <c:pt idx="7">
                  <c:v>46034</c:v>
                </c:pt>
                <c:pt idx="8">
                  <c:v>46035</c:v>
                </c:pt>
                <c:pt idx="9">
                  <c:v>46036</c:v>
                </c:pt>
                <c:pt idx="10">
                  <c:v>46037</c:v>
                </c:pt>
                <c:pt idx="11">
                  <c:v>46038</c:v>
                </c:pt>
                <c:pt idx="12">
                  <c:v>46039</c:v>
                </c:pt>
                <c:pt idx="13">
                  <c:v>46040</c:v>
                </c:pt>
                <c:pt idx="14">
                  <c:v>46041</c:v>
                </c:pt>
                <c:pt idx="15">
                  <c:v>46042</c:v>
                </c:pt>
                <c:pt idx="16">
                  <c:v>46043</c:v>
                </c:pt>
                <c:pt idx="17">
                  <c:v>46044</c:v>
                </c:pt>
                <c:pt idx="18">
                  <c:v>46045</c:v>
                </c:pt>
                <c:pt idx="19">
                  <c:v>46046</c:v>
                </c:pt>
                <c:pt idx="20">
                  <c:v>46047</c:v>
                </c:pt>
                <c:pt idx="21">
                  <c:v>46048</c:v>
                </c:pt>
                <c:pt idx="22">
                  <c:v>46049</c:v>
                </c:pt>
                <c:pt idx="23">
                  <c:v>46050</c:v>
                </c:pt>
                <c:pt idx="24">
                  <c:v>46051</c:v>
                </c:pt>
                <c:pt idx="25">
                  <c:v>46052</c:v>
                </c:pt>
                <c:pt idx="26">
                  <c:v>46053</c:v>
                </c:pt>
                <c:pt idx="27">
                  <c:v>46054</c:v>
                </c:pt>
                <c:pt idx="28">
                  <c:v>46055</c:v>
                </c:pt>
                <c:pt idx="29">
                  <c:v>46056</c:v>
                </c:pt>
                <c:pt idx="30">
                  <c:v>46057</c:v>
                </c:pt>
                <c:pt idx="31">
                  <c:v>46058</c:v>
                </c:pt>
                <c:pt idx="32">
                  <c:v>46059</c:v>
                </c:pt>
                <c:pt idx="33">
                  <c:v>46060</c:v>
                </c:pt>
                <c:pt idx="34">
                  <c:v>46061</c:v>
                </c:pt>
                <c:pt idx="35">
                  <c:v>46062</c:v>
                </c:pt>
                <c:pt idx="36">
                  <c:v>46063</c:v>
                </c:pt>
                <c:pt idx="37">
                  <c:v>46064</c:v>
                </c:pt>
                <c:pt idx="38">
                  <c:v>46065</c:v>
                </c:pt>
                <c:pt idx="39">
                  <c:v>46066</c:v>
                </c:pt>
                <c:pt idx="40">
                  <c:v>46067</c:v>
                </c:pt>
                <c:pt idx="41">
                  <c:v>46068</c:v>
                </c:pt>
                <c:pt idx="42">
                  <c:v>46069</c:v>
                </c:pt>
                <c:pt idx="43">
                  <c:v>46070</c:v>
                </c:pt>
                <c:pt idx="44">
                  <c:v>46071</c:v>
                </c:pt>
                <c:pt idx="45">
                  <c:v>46072</c:v>
                </c:pt>
                <c:pt idx="46">
                  <c:v>46073</c:v>
                </c:pt>
                <c:pt idx="47">
                  <c:v>46074</c:v>
                </c:pt>
                <c:pt idx="48">
                  <c:v>46075</c:v>
                </c:pt>
                <c:pt idx="49">
                  <c:v>46076</c:v>
                </c:pt>
                <c:pt idx="50">
                  <c:v>46077</c:v>
                </c:pt>
                <c:pt idx="51">
                  <c:v>46078</c:v>
                </c:pt>
                <c:pt idx="52">
                  <c:v>46079</c:v>
                </c:pt>
                <c:pt idx="53">
                  <c:v>46080</c:v>
                </c:pt>
                <c:pt idx="54">
                  <c:v>46081</c:v>
                </c:pt>
                <c:pt idx="55">
                  <c:v>46082</c:v>
                </c:pt>
                <c:pt idx="56">
                  <c:v>46083</c:v>
                </c:pt>
                <c:pt idx="57">
                  <c:v>46084</c:v>
                </c:pt>
                <c:pt idx="58">
                  <c:v>46085</c:v>
                </c:pt>
                <c:pt idx="59">
                  <c:v>46086</c:v>
                </c:pt>
                <c:pt idx="60">
                  <c:v>46087</c:v>
                </c:pt>
              </c:numCache>
            </c:numRef>
          </c:cat>
          <c:val>
            <c:numRef>
              <c:f>CNCotton!$CB$9:$CB$69</c:f>
              <c:numCache>
                <c:formatCode>#,##0</c:formatCode>
                <c:ptCount val="61"/>
                <c:pt idx="0">
                  <c:v>15615</c:v>
                </c:pt>
                <c:pt idx="1">
                  <c:v>15711</c:v>
                </c:pt>
                <c:pt idx="2">
                  <c:v>15784</c:v>
                </c:pt>
                <c:pt idx="3">
                  <c:v>15992</c:v>
                </c:pt>
                <c:pt idx="4">
                  <c:v>15930</c:v>
                </c:pt>
                <c:pt idx="7">
                  <c:v>15857</c:v>
                </c:pt>
                <c:pt idx="8">
                  <c:v>15783</c:v>
                </c:pt>
                <c:pt idx="9">
                  <c:v>15970</c:v>
                </c:pt>
                <c:pt idx="10">
                  <c:v>15972</c:v>
                </c:pt>
                <c:pt idx="11">
                  <c:v>15931</c:v>
                </c:pt>
                <c:pt idx="14">
                  <c:v>15880</c:v>
                </c:pt>
                <c:pt idx="15">
                  <c:v>15856</c:v>
                </c:pt>
                <c:pt idx="16">
                  <c:v>15819</c:v>
                </c:pt>
                <c:pt idx="17">
                  <c:v>15839</c:v>
                </c:pt>
                <c:pt idx="18">
                  <c:v>15870</c:v>
                </c:pt>
                <c:pt idx="21">
                  <c:v>15995</c:v>
                </c:pt>
                <c:pt idx="22">
                  <c:v>15953</c:v>
                </c:pt>
                <c:pt idx="23">
                  <c:v>15933</c:v>
                </c:pt>
                <c:pt idx="24">
                  <c:v>16103</c:v>
                </c:pt>
                <c:pt idx="25">
                  <c:v>16183</c:v>
                </c:pt>
                <c:pt idx="28">
                  <c:v>16070</c:v>
                </c:pt>
                <c:pt idx="29">
                  <c:v>15987</c:v>
                </c:pt>
                <c:pt idx="30">
                  <c:v>16002</c:v>
                </c:pt>
                <c:pt idx="31">
                  <c:v>16012</c:v>
                </c:pt>
                <c:pt idx="32">
                  <c:v>16025</c:v>
                </c:pt>
                <c:pt idx="35">
                  <c:v>15967</c:v>
                </c:pt>
                <c:pt idx="36">
                  <c:v>15988</c:v>
                </c:pt>
                <c:pt idx="37">
                  <c:v>16029</c:v>
                </c:pt>
                <c:pt idx="38">
                  <c:v>16069</c:v>
                </c:pt>
                <c:pt idx="39">
                  <c:v>16119</c:v>
                </c:pt>
                <c:pt idx="50">
                  <c:v>16390</c:v>
                </c:pt>
                <c:pt idx="51">
                  <c:v>16687</c:v>
                </c:pt>
                <c:pt idx="52">
                  <c:v>17068</c:v>
                </c:pt>
                <c:pt idx="53">
                  <c:v>17107</c:v>
                </c:pt>
                <c:pt idx="56">
                  <c:v>17034</c:v>
                </c:pt>
                <c:pt idx="57">
                  <c:v>16983</c:v>
                </c:pt>
                <c:pt idx="58">
                  <c:v>16971</c:v>
                </c:pt>
                <c:pt idx="59">
                  <c:v>16977</c:v>
                </c:pt>
                <c:pt idx="60">
                  <c:v>17059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E1-4D2B-8543-F83512A67D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overlap val="-15"/>
        <c:axId val="209061376"/>
        <c:axId val="209062912"/>
      </c:barChart>
      <c:lineChart>
        <c:grouping val="standard"/>
        <c:varyColors val="0"/>
        <c:ser>
          <c:idx val="1"/>
          <c:order val="1"/>
          <c:tx>
            <c:strRef>
              <c:f>CNCotton!$BI$4</c:f>
              <c:strCache>
                <c:ptCount val="1"/>
                <c:pt idx="0">
                  <c:v> 週平均價 </c:v>
                </c:pt>
              </c:strCache>
            </c:strRef>
          </c:tx>
          <c:spPr>
            <a:ln w="28575" cap="rnd" cmpd="sng" algn="ctr">
              <a:noFill/>
              <a:prstDash val="solid"/>
              <a:round/>
            </a:ln>
          </c:spPr>
          <c:marker>
            <c:symbol val="star"/>
            <c:size val="9"/>
            <c:spPr>
              <a:noFill/>
              <a:ln w="15875" cap="flat" cmpd="sng" algn="ctr">
                <a:solidFill>
                  <a:srgbClr val="C00000"/>
                </a:solidFill>
                <a:prstDash val="solid"/>
                <a:round/>
              </a:ln>
              <a:effectLst/>
            </c:spPr>
          </c:marker>
          <c:dLbls>
            <c:dLbl>
              <c:idx val="1"/>
              <c:layout>
                <c:manualLayout>
                  <c:x val="-4.5731339361354699E-2"/>
                  <c:y val="-4.2615799780004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1E1-4D2B-8543-F83512A67D46}"/>
                </c:ext>
              </c:extLst>
            </c:dLbl>
            <c:dLbl>
              <c:idx val="2"/>
              <c:layout>
                <c:manualLayout>
                  <c:x val="-4.185851268991899E-2"/>
                  <c:y val="-7.63358778625954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1E1-4D2B-8543-F83512A67D46}"/>
                </c:ext>
              </c:extLst>
            </c:dLbl>
            <c:dLbl>
              <c:idx val="4"/>
              <c:layout>
                <c:manualLayout>
                  <c:x val="-3.9356199709955103E-2"/>
                  <c:y val="-5.8019664395447902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/>
                      <a:t>1</a:t>
                    </a:r>
                    <a:r>
                      <a:rPr lang="en-US" altLang="zh-TW"/>
                      <a:t>4</a:t>
                    </a:r>
                    <a:r>
                      <a:rPr lang="en-US" altLang="en-US"/>
                      <a:t>,</a:t>
                    </a:r>
                    <a:r>
                      <a:rPr lang="en-US" altLang="zh-TW"/>
                      <a:t>335</a:t>
                    </a:r>
                    <a:endParaRPr lang="en-US" altLang="en-US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1E1-4D2B-8543-F83512A67D46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1E1-4D2B-8543-F83512A67D46}"/>
                </c:ext>
              </c:extLst>
            </c:dLbl>
            <c:dLbl>
              <c:idx val="8"/>
              <c:layout>
                <c:manualLayout>
                  <c:x val="-5.8768149064847203E-2"/>
                  <c:y val="-4.58139930778002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1E1-4D2B-8543-F83512A67D46}"/>
                </c:ext>
              </c:extLst>
            </c:dLbl>
            <c:dLbl>
              <c:idx val="9"/>
              <c:layout>
                <c:manualLayout>
                  <c:x val="-3.8509831674725471E-2"/>
                  <c:y val="-6.4122137404580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1E1-4D2B-8543-F83512A67D46}"/>
                </c:ext>
              </c:extLst>
            </c:dLbl>
            <c:dLbl>
              <c:idx val="13"/>
              <c:layout>
                <c:manualLayout>
                  <c:x val="-5.3016379350673701E-2"/>
                  <c:y val="-6.43514212298585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1E1-4D2B-8543-F83512A67D46}"/>
                </c:ext>
              </c:extLst>
            </c:dLbl>
            <c:dLbl>
              <c:idx val="14"/>
              <c:layout>
                <c:manualLayout>
                  <c:x val="-4.9303102778817401E-2"/>
                  <c:y val="-5.16871596568515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1E1-4D2B-8543-F83512A67D46}"/>
                </c:ext>
              </c:extLst>
            </c:dLbl>
            <c:dLbl>
              <c:idx val="15"/>
              <c:layout>
                <c:manualLayout>
                  <c:x val="-5.8768149064847203E-2"/>
                  <c:y val="-4.2615799780004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1E1-4D2B-8543-F83512A67D46}"/>
                </c:ext>
              </c:extLst>
            </c:dLbl>
            <c:dLbl>
              <c:idx val="16"/>
              <c:layout>
                <c:manualLayout>
                  <c:x val="-5.6602333318743279E-2"/>
                  <c:y val="-6.32705415639838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1E1-4D2B-8543-F83512A67D46}"/>
                </c:ext>
              </c:extLst>
            </c:dLbl>
            <c:dLbl>
              <c:idx val="17"/>
              <c:layout>
                <c:manualLayout>
                  <c:x val="-5.3016379350673597E-2"/>
                  <c:y val="-6.75175489484591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1E1-4D2B-8543-F83512A67D46}"/>
                </c:ext>
              </c:extLst>
            </c:dLbl>
            <c:dLbl>
              <c:idx val="21"/>
              <c:layout>
                <c:manualLayout>
                  <c:x val="-5.1159741064745502E-2"/>
                  <c:y val="-5.48532873754521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1E1-4D2B-8543-F83512A67D46}"/>
                </c:ext>
              </c:extLst>
            </c:dLbl>
            <c:dLbl>
              <c:idx val="22"/>
              <c:layout>
                <c:manualLayout>
                  <c:x val="-5.87681490648473E-2"/>
                  <c:y val="-4.2615799780004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1E1-4D2B-8543-F83512A67D46}"/>
                </c:ext>
              </c:extLst>
            </c:dLbl>
            <c:dLbl>
              <c:idx val="23"/>
              <c:layout>
                <c:manualLayout>
                  <c:x val="-4.8544404828639816E-2"/>
                  <c:y val="-7.37474304261585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0"/>
                <a:lstStyle/>
                <a:p>
                  <a:pPr algn="ctr">
                    <a:defRPr lang="zh-TW" sz="1200" b="0" i="0" u="none" strike="noStrike" kern="1200" baseline="0">
                      <a:solidFill>
                        <a:srgbClr val="C00000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1E1-4D2B-8543-F83512A67D46}"/>
                </c:ext>
              </c:extLst>
            </c:dLbl>
            <c:dLbl>
              <c:idx val="28"/>
              <c:layout>
                <c:manualLayout>
                  <c:x val="-4.5589826206961101E-2"/>
                  <c:y val="-5.801916579265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1E1-4D2B-8543-F83512A67D46}"/>
                </c:ext>
              </c:extLst>
            </c:dLbl>
            <c:dLbl>
              <c:idx val="30"/>
              <c:layout>
                <c:manualLayout>
                  <c:x val="-4.4877467279167672E-2"/>
                  <c:y val="-6.41930636533028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1E1-4D2B-8543-F83512A67D46}"/>
                </c:ext>
              </c:extLst>
            </c:dLbl>
            <c:dLbl>
              <c:idx val="31"/>
              <c:layout>
                <c:manualLayout>
                  <c:x val="-6.9726270116017994E-2"/>
                  <c:y val="-6.75175489484591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1E1-4D2B-8543-F83512A67D46}"/>
                </c:ext>
              </c:extLst>
            </c:dLbl>
            <c:dLbl>
              <c:idx val="35"/>
              <c:layout>
                <c:manualLayout>
                  <c:x val="-5.1159741064745502E-2"/>
                  <c:y val="-5.16869103554564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1E1-4D2B-8543-F83512A67D46}"/>
                </c:ext>
              </c:extLst>
            </c:dLbl>
            <c:dLbl>
              <c:idx val="36"/>
              <c:layout>
                <c:manualLayout>
                  <c:x val="-5.3180944906207603E-2"/>
                  <c:y val="-6.82013461623695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1E1-4D2B-8543-F83512A67D46}"/>
                </c:ext>
              </c:extLst>
            </c:dLbl>
            <c:dLbl>
              <c:idx val="37"/>
              <c:layout>
                <c:manualLayout>
                  <c:x val="-6.1653370381522875E-2"/>
                  <c:y val="-6.27123880507303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960578377856724E-2"/>
                      <c:h val="5.083969465648854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4-A1E1-4D2B-8543-F83512A67D46}"/>
                </c:ext>
              </c:extLst>
            </c:dLbl>
            <c:dLbl>
              <c:idx val="38"/>
              <c:layout>
                <c:manualLayout>
                  <c:x val="-7.5296038781811403E-2"/>
                  <c:y val="-5.16869103554564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A1E1-4D2B-8543-F83512A67D46}"/>
                </c:ext>
              </c:extLst>
            </c:dLbl>
            <c:dLbl>
              <c:idx val="42"/>
              <c:layout>
                <c:manualLayout>
                  <c:x val="-6.2299716972305401E-2"/>
                  <c:y val="-5.16871596568515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A1E1-4D2B-8543-F83512A67D46}"/>
                </c:ext>
              </c:extLst>
            </c:dLbl>
            <c:dLbl>
              <c:idx val="43"/>
              <c:layout>
                <c:manualLayout>
                  <c:x val="-4.5314278767465702E-2"/>
                  <c:y val="-6.50031528645738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A1E1-4D2B-8543-F83512A67D46}"/>
                </c:ext>
              </c:extLst>
            </c:dLbl>
            <c:dLbl>
              <c:idx val="44"/>
              <c:layout>
                <c:manualLayout>
                  <c:x val="-6.6579820689997044E-2"/>
                  <c:y val="-5.56119492697000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A1E1-4D2B-8543-F83512A67D46}"/>
                </c:ext>
              </c:extLst>
            </c:dLbl>
            <c:dLbl>
              <c:idx val="49"/>
              <c:layout>
                <c:manualLayout>
                  <c:x val="-4.9960089586452101E-2"/>
                  <c:y val="-5.48532873754521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A1E1-4D2B-8543-F83512A67D46}"/>
                </c:ext>
              </c:extLst>
            </c:dLbl>
            <c:dLbl>
              <c:idx val="51"/>
              <c:layout>
                <c:manualLayout>
                  <c:x val="-6.5113388448579945E-2"/>
                  <c:y val="-4.60316162769730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A1E1-4D2B-8543-F83512A67D46}"/>
                </c:ext>
              </c:extLst>
            </c:dLbl>
            <c:dLbl>
              <c:idx val="58"/>
              <c:layout>
                <c:manualLayout>
                  <c:x val="-6.3143072000860764E-2"/>
                  <c:y val="-4.63929795035162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A1E1-4D2B-8543-F83512A67D46}"/>
                </c:ext>
              </c:extLst>
            </c:dLbl>
            <c:dLbl>
              <c:idx val="65"/>
              <c:layout>
                <c:manualLayout>
                  <c:x val="-5.6710176667972741E-2"/>
                  <c:y val="-3.14152791969706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A1E1-4D2B-8543-F83512A67D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TW" sz="1200" b="0" i="0" u="none" strike="noStrike" kern="1200" baseline="0">
                    <a:solidFill>
                      <a:srgbClr val="C00000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CNCotton!$CA$9:$CA$69</c:f>
              <c:numCache>
                <c:formatCode>m/d/yyyy</c:formatCode>
                <c:ptCount val="61"/>
                <c:pt idx="0">
                  <c:v>46027</c:v>
                </c:pt>
                <c:pt idx="1">
                  <c:v>46028</c:v>
                </c:pt>
                <c:pt idx="2">
                  <c:v>46029</c:v>
                </c:pt>
                <c:pt idx="3">
                  <c:v>46030</c:v>
                </c:pt>
                <c:pt idx="4">
                  <c:v>46031</c:v>
                </c:pt>
                <c:pt idx="5">
                  <c:v>46032</c:v>
                </c:pt>
                <c:pt idx="6">
                  <c:v>46033</c:v>
                </c:pt>
                <c:pt idx="7">
                  <c:v>46034</c:v>
                </c:pt>
                <c:pt idx="8">
                  <c:v>46035</c:v>
                </c:pt>
                <c:pt idx="9">
                  <c:v>46036</c:v>
                </c:pt>
                <c:pt idx="10">
                  <c:v>46037</c:v>
                </c:pt>
                <c:pt idx="11">
                  <c:v>46038</c:v>
                </c:pt>
                <c:pt idx="12">
                  <c:v>46039</c:v>
                </c:pt>
                <c:pt idx="13">
                  <c:v>46040</c:v>
                </c:pt>
                <c:pt idx="14">
                  <c:v>46041</c:v>
                </c:pt>
                <c:pt idx="15">
                  <c:v>46042</c:v>
                </c:pt>
                <c:pt idx="16">
                  <c:v>46043</c:v>
                </c:pt>
                <c:pt idx="17">
                  <c:v>46044</c:v>
                </c:pt>
                <c:pt idx="18">
                  <c:v>46045</c:v>
                </c:pt>
                <c:pt idx="19">
                  <c:v>46046</c:v>
                </c:pt>
                <c:pt idx="20">
                  <c:v>46047</c:v>
                </c:pt>
                <c:pt idx="21">
                  <c:v>46048</c:v>
                </c:pt>
                <c:pt idx="22">
                  <c:v>46049</c:v>
                </c:pt>
                <c:pt idx="23">
                  <c:v>46050</c:v>
                </c:pt>
                <c:pt idx="24">
                  <c:v>46051</c:v>
                </c:pt>
                <c:pt idx="25">
                  <c:v>46052</c:v>
                </c:pt>
                <c:pt idx="26">
                  <c:v>46053</c:v>
                </c:pt>
                <c:pt idx="27">
                  <c:v>46054</c:v>
                </c:pt>
                <c:pt idx="28">
                  <c:v>46055</c:v>
                </c:pt>
                <c:pt idx="29">
                  <c:v>46056</c:v>
                </c:pt>
                <c:pt idx="30">
                  <c:v>46057</c:v>
                </c:pt>
                <c:pt idx="31">
                  <c:v>46058</c:v>
                </c:pt>
                <c:pt idx="32">
                  <c:v>46059</c:v>
                </c:pt>
                <c:pt idx="33">
                  <c:v>46060</c:v>
                </c:pt>
                <c:pt idx="34">
                  <c:v>46061</c:v>
                </c:pt>
                <c:pt idx="35">
                  <c:v>46062</c:v>
                </c:pt>
                <c:pt idx="36">
                  <c:v>46063</c:v>
                </c:pt>
                <c:pt idx="37">
                  <c:v>46064</c:v>
                </c:pt>
                <c:pt idx="38">
                  <c:v>46065</c:v>
                </c:pt>
                <c:pt idx="39">
                  <c:v>46066</c:v>
                </c:pt>
                <c:pt idx="40">
                  <c:v>46067</c:v>
                </c:pt>
                <c:pt idx="41">
                  <c:v>46068</c:v>
                </c:pt>
                <c:pt idx="42">
                  <c:v>46069</c:v>
                </c:pt>
                <c:pt idx="43">
                  <c:v>46070</c:v>
                </c:pt>
                <c:pt idx="44">
                  <c:v>46071</c:v>
                </c:pt>
                <c:pt idx="45">
                  <c:v>46072</c:v>
                </c:pt>
                <c:pt idx="46">
                  <c:v>46073</c:v>
                </c:pt>
                <c:pt idx="47">
                  <c:v>46074</c:v>
                </c:pt>
                <c:pt idx="48">
                  <c:v>46075</c:v>
                </c:pt>
                <c:pt idx="49">
                  <c:v>46076</c:v>
                </c:pt>
                <c:pt idx="50">
                  <c:v>46077</c:v>
                </c:pt>
                <c:pt idx="51">
                  <c:v>46078</c:v>
                </c:pt>
                <c:pt idx="52">
                  <c:v>46079</c:v>
                </c:pt>
                <c:pt idx="53">
                  <c:v>46080</c:v>
                </c:pt>
                <c:pt idx="54">
                  <c:v>46081</c:v>
                </c:pt>
                <c:pt idx="55">
                  <c:v>46082</c:v>
                </c:pt>
                <c:pt idx="56">
                  <c:v>46083</c:v>
                </c:pt>
                <c:pt idx="57">
                  <c:v>46084</c:v>
                </c:pt>
                <c:pt idx="58">
                  <c:v>46085</c:v>
                </c:pt>
                <c:pt idx="59">
                  <c:v>46086</c:v>
                </c:pt>
                <c:pt idx="60">
                  <c:v>46087</c:v>
                </c:pt>
              </c:numCache>
            </c:numRef>
          </c:cat>
          <c:val>
            <c:numRef>
              <c:f>CNCotton!$CC$11:$CC$69</c:f>
              <c:numCache>
                <c:formatCode>General</c:formatCode>
                <c:ptCount val="59"/>
                <c:pt idx="2" formatCode="#,##0">
                  <c:v>15806.4</c:v>
                </c:pt>
                <c:pt idx="9" formatCode="#,##0">
                  <c:v>15902.6</c:v>
                </c:pt>
                <c:pt idx="16" formatCode="#,##0">
                  <c:v>15852.8</c:v>
                </c:pt>
                <c:pt idx="23" formatCode="#,##0">
                  <c:v>16033.4</c:v>
                </c:pt>
                <c:pt idx="30" formatCode="#,##0">
                  <c:v>16019.2</c:v>
                </c:pt>
                <c:pt idx="37" formatCode="#,##0">
                  <c:v>16034.4</c:v>
                </c:pt>
                <c:pt idx="51" formatCode="#,##0">
                  <c:v>16813</c:v>
                </c:pt>
                <c:pt idx="58" formatCode="#,##0">
                  <c:v>17004.8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D-A1E1-4D2B-8543-F83512A67D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061376"/>
        <c:axId val="209062912"/>
      </c:lineChart>
      <c:dateAx>
        <c:axId val="209061376"/>
        <c:scaling>
          <c:orientation val="minMax"/>
        </c:scaling>
        <c:delete val="0"/>
        <c:axPos val="b"/>
        <c:numFmt formatCode="m/d/yyyy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zh-TW"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09062912"/>
        <c:crosses val="autoZero"/>
        <c:auto val="0"/>
        <c:lblOffset val="100"/>
        <c:baseTimeUnit val="days"/>
      </c:dateAx>
      <c:valAx>
        <c:axId val="209062912"/>
        <c:scaling>
          <c:orientation val="minMax"/>
          <c:max val="17500"/>
          <c:min val="15000"/>
        </c:scaling>
        <c:delete val="0"/>
        <c:axPos val="l"/>
        <c:majorGridlines/>
        <c:numFmt formatCode="#,##0_ 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09061376"/>
        <c:crosses val="autoZero"/>
        <c:crossBetween val="between"/>
        <c:majorUnit val="500"/>
        <c:minorUnit val="50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27298064761403501"/>
          <c:y val="1.3129102844639E-2"/>
          <c:w val="0.449861016676536"/>
          <c:h val="7.0021881838074396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zh-TW" sz="1400" b="0" i="0" u="none" strike="noStrike" kern="1200" baseline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ln w="9525" cap="flat" cmpd="sng" algn="ctr">
      <a:noFill/>
      <a:prstDash val="solid"/>
      <a:round/>
    </a:ln>
  </c:spPr>
  <c:txPr>
    <a:bodyPr/>
    <a:lstStyle/>
    <a:p>
      <a:pPr>
        <a:defRPr lang="zh-TW" sz="1200"/>
      </a:pPr>
      <a:endParaRPr lang="zh-TW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400145133165082E-2"/>
          <c:y val="8.9408789771585714E-2"/>
          <c:w val="0.83475671268836704"/>
          <c:h val="0.84835757951994495"/>
        </c:manualLayout>
      </c:layout>
      <c:barChart>
        <c:barDir val="col"/>
        <c:grouping val="clustered"/>
        <c:varyColors val="0"/>
        <c:ser>
          <c:idx val="0"/>
          <c:order val="1"/>
          <c:tx>
            <c:strRef>
              <c:f>CNCotton!$CL$4</c:f>
              <c:strCache>
                <c:ptCount val="1"/>
                <c:pt idx="0">
                  <c:v>成長率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19050">
              <a:noFill/>
            </a:ln>
          </c:spPr>
          <c:invertIfNegative val="0"/>
          <c:cat>
            <c:strRef>
              <c:f>CNCotton!$CG$102:$CG$199</c:f>
              <c:strCache>
                <c:ptCount val="98"/>
                <c:pt idx="0">
                  <c:v>2018/2</c:v>
                </c:pt>
                <c:pt idx="1">
                  <c:v>2018/3</c:v>
                </c:pt>
                <c:pt idx="2">
                  <c:v>2018/4</c:v>
                </c:pt>
                <c:pt idx="3">
                  <c:v>2018/5</c:v>
                </c:pt>
                <c:pt idx="4">
                  <c:v>2018/6</c:v>
                </c:pt>
                <c:pt idx="5">
                  <c:v>2018/7</c:v>
                </c:pt>
                <c:pt idx="6">
                  <c:v>2018/8</c:v>
                </c:pt>
                <c:pt idx="7">
                  <c:v>2018/9</c:v>
                </c:pt>
                <c:pt idx="8">
                  <c:v>2018/10</c:v>
                </c:pt>
                <c:pt idx="9">
                  <c:v>2018/11</c:v>
                </c:pt>
                <c:pt idx="10">
                  <c:v>2018/12</c:v>
                </c:pt>
                <c:pt idx="11">
                  <c:v>2019/1</c:v>
                </c:pt>
                <c:pt idx="12">
                  <c:v>2019/2</c:v>
                </c:pt>
                <c:pt idx="13">
                  <c:v>2019/3</c:v>
                </c:pt>
                <c:pt idx="14">
                  <c:v>2019/4</c:v>
                </c:pt>
                <c:pt idx="15">
                  <c:v>2019/5</c:v>
                </c:pt>
                <c:pt idx="16">
                  <c:v>2019/6</c:v>
                </c:pt>
                <c:pt idx="17">
                  <c:v>2019/7</c:v>
                </c:pt>
                <c:pt idx="18">
                  <c:v>2019/8</c:v>
                </c:pt>
                <c:pt idx="19">
                  <c:v>2019/9</c:v>
                </c:pt>
                <c:pt idx="20">
                  <c:v>2019/10</c:v>
                </c:pt>
                <c:pt idx="21">
                  <c:v>2019/11</c:v>
                </c:pt>
                <c:pt idx="22">
                  <c:v>2019/12</c:v>
                </c:pt>
                <c:pt idx="23">
                  <c:v>2020/1</c:v>
                </c:pt>
                <c:pt idx="24">
                  <c:v>2020/2</c:v>
                </c:pt>
                <c:pt idx="25">
                  <c:v>2020/3</c:v>
                </c:pt>
                <c:pt idx="26">
                  <c:v>2020/4</c:v>
                </c:pt>
                <c:pt idx="27">
                  <c:v>2020/5</c:v>
                </c:pt>
                <c:pt idx="28">
                  <c:v>2020/6</c:v>
                </c:pt>
                <c:pt idx="29">
                  <c:v>2020/7</c:v>
                </c:pt>
                <c:pt idx="30">
                  <c:v>2020/8</c:v>
                </c:pt>
                <c:pt idx="31">
                  <c:v>2020/9</c:v>
                </c:pt>
                <c:pt idx="32">
                  <c:v>2020/10</c:v>
                </c:pt>
                <c:pt idx="33">
                  <c:v>2020/11</c:v>
                </c:pt>
                <c:pt idx="34">
                  <c:v>2020/12</c:v>
                </c:pt>
                <c:pt idx="35">
                  <c:v>2021/1</c:v>
                </c:pt>
                <c:pt idx="36">
                  <c:v>2021/2</c:v>
                </c:pt>
                <c:pt idx="37">
                  <c:v>2021/3</c:v>
                </c:pt>
                <c:pt idx="38">
                  <c:v>2021/4</c:v>
                </c:pt>
                <c:pt idx="39">
                  <c:v>2021/5</c:v>
                </c:pt>
                <c:pt idx="40">
                  <c:v>2021/6</c:v>
                </c:pt>
                <c:pt idx="41">
                  <c:v>2021/7</c:v>
                </c:pt>
                <c:pt idx="42">
                  <c:v>2021/8</c:v>
                </c:pt>
                <c:pt idx="43">
                  <c:v>2021/9</c:v>
                </c:pt>
                <c:pt idx="44">
                  <c:v>2021/10</c:v>
                </c:pt>
                <c:pt idx="45">
                  <c:v>2021/11</c:v>
                </c:pt>
                <c:pt idx="46">
                  <c:v>2021/12</c:v>
                </c:pt>
                <c:pt idx="47">
                  <c:v>2022/1</c:v>
                </c:pt>
                <c:pt idx="48">
                  <c:v>2022/2</c:v>
                </c:pt>
                <c:pt idx="49">
                  <c:v>2022/3</c:v>
                </c:pt>
                <c:pt idx="50">
                  <c:v>2022/4</c:v>
                </c:pt>
                <c:pt idx="51">
                  <c:v>2022/5</c:v>
                </c:pt>
                <c:pt idx="52">
                  <c:v>2022/6</c:v>
                </c:pt>
                <c:pt idx="53">
                  <c:v>2022/7</c:v>
                </c:pt>
                <c:pt idx="54">
                  <c:v>2022/8</c:v>
                </c:pt>
                <c:pt idx="55">
                  <c:v>2022/9</c:v>
                </c:pt>
                <c:pt idx="56">
                  <c:v>2022/10</c:v>
                </c:pt>
                <c:pt idx="57">
                  <c:v>2022/11</c:v>
                </c:pt>
                <c:pt idx="58">
                  <c:v>2022/12</c:v>
                </c:pt>
                <c:pt idx="59">
                  <c:v>2023/1</c:v>
                </c:pt>
                <c:pt idx="60">
                  <c:v>2023/2</c:v>
                </c:pt>
                <c:pt idx="61">
                  <c:v>2023/3</c:v>
                </c:pt>
                <c:pt idx="62">
                  <c:v>2023/4</c:v>
                </c:pt>
                <c:pt idx="63">
                  <c:v>2023/5</c:v>
                </c:pt>
                <c:pt idx="64">
                  <c:v>2023/6</c:v>
                </c:pt>
                <c:pt idx="65">
                  <c:v>2023/7</c:v>
                </c:pt>
                <c:pt idx="66">
                  <c:v>2023/8</c:v>
                </c:pt>
                <c:pt idx="67">
                  <c:v>2023/9</c:v>
                </c:pt>
                <c:pt idx="68">
                  <c:v>2023/10</c:v>
                </c:pt>
                <c:pt idx="69">
                  <c:v>2023/11</c:v>
                </c:pt>
                <c:pt idx="70">
                  <c:v>2023/12</c:v>
                </c:pt>
                <c:pt idx="71">
                  <c:v>2024/1</c:v>
                </c:pt>
                <c:pt idx="72">
                  <c:v>2024/2</c:v>
                </c:pt>
                <c:pt idx="73">
                  <c:v>2024/3</c:v>
                </c:pt>
                <c:pt idx="74">
                  <c:v>2024/4</c:v>
                </c:pt>
                <c:pt idx="75">
                  <c:v>2024/5</c:v>
                </c:pt>
                <c:pt idx="76">
                  <c:v>2024/6</c:v>
                </c:pt>
                <c:pt idx="77">
                  <c:v>2024/7</c:v>
                </c:pt>
                <c:pt idx="78">
                  <c:v>2024/8</c:v>
                </c:pt>
                <c:pt idx="79">
                  <c:v>2024/9</c:v>
                </c:pt>
                <c:pt idx="80">
                  <c:v>2024/10</c:v>
                </c:pt>
                <c:pt idx="81">
                  <c:v>2024/11</c:v>
                </c:pt>
                <c:pt idx="82">
                  <c:v>2024/12</c:v>
                </c:pt>
                <c:pt idx="83">
                  <c:v>2025/1</c:v>
                </c:pt>
                <c:pt idx="84">
                  <c:v>2025/2</c:v>
                </c:pt>
                <c:pt idx="85">
                  <c:v>2025/3</c:v>
                </c:pt>
                <c:pt idx="86">
                  <c:v>2025/4</c:v>
                </c:pt>
                <c:pt idx="87">
                  <c:v>2025/5</c:v>
                </c:pt>
                <c:pt idx="88">
                  <c:v>2025/6</c:v>
                </c:pt>
                <c:pt idx="89">
                  <c:v>2025/7</c:v>
                </c:pt>
                <c:pt idx="90">
                  <c:v>2025/8</c:v>
                </c:pt>
                <c:pt idx="91">
                  <c:v>2025/9</c:v>
                </c:pt>
                <c:pt idx="92">
                  <c:v>2025/10</c:v>
                </c:pt>
                <c:pt idx="93">
                  <c:v>2025/11</c:v>
                </c:pt>
                <c:pt idx="94">
                  <c:v>2025/12</c:v>
                </c:pt>
                <c:pt idx="95">
                  <c:v>2026/1</c:v>
                </c:pt>
                <c:pt idx="96">
                  <c:v>2026/2</c:v>
                </c:pt>
                <c:pt idx="97">
                  <c:v>2026/3</c:v>
                </c:pt>
              </c:strCache>
            </c:strRef>
          </c:cat>
          <c:val>
            <c:numRef>
              <c:f>CNCotton!$CL$102:$CL$199</c:f>
              <c:numCache>
                <c:formatCode>0.00%</c:formatCode>
                <c:ptCount val="98"/>
                <c:pt idx="0">
                  <c:v>1.7710540716049161E-2</c:v>
                </c:pt>
                <c:pt idx="1">
                  <c:v>-1.2022182442169571E-3</c:v>
                </c:pt>
                <c:pt idx="2">
                  <c:v>-1.2060042158247075E-2</c:v>
                </c:pt>
                <c:pt idx="3">
                  <c:v>1.8097528964146736E-2</c:v>
                </c:pt>
                <c:pt idx="4">
                  <c:v>4.4225968440290808E-2</c:v>
                </c:pt>
                <c:pt idx="5">
                  <c:v>-1.5470134571039851E-2</c:v>
                </c:pt>
                <c:pt idx="6">
                  <c:v>4.3483625004083759E-3</c:v>
                </c:pt>
                <c:pt idx="7">
                  <c:v>1.9638018532450729E-3</c:v>
                </c:pt>
                <c:pt idx="8">
                  <c:v>-2.1679924449863552E-2</c:v>
                </c:pt>
                <c:pt idx="9">
                  <c:v>-2.4893882968250458E-2</c:v>
                </c:pt>
                <c:pt idx="10">
                  <c:v>-1.004805591961544E-2</c:v>
                </c:pt>
                <c:pt idx="11">
                  <c:v>1.0861950801306364E-3</c:v>
                </c:pt>
                <c:pt idx="12">
                  <c:v>5.0268296957949321E-3</c:v>
                </c:pt>
                <c:pt idx="13">
                  <c:v>5.1843828058051322E-3</c:v>
                </c:pt>
                <c:pt idx="14">
                  <c:v>5.0690591232784854E-3</c:v>
                </c:pt>
                <c:pt idx="15">
                  <c:v>-3.7696823129962587E-2</c:v>
                </c:pt>
                <c:pt idx="16">
                  <c:v>-6.1232534143367268E-2</c:v>
                </c:pt>
                <c:pt idx="17">
                  <c:v>2.9602137565509778E-4</c:v>
                </c:pt>
                <c:pt idx="18">
                  <c:v>-4.3571499598894392E-2</c:v>
                </c:pt>
                <c:pt idx="19">
                  <c:v>-4.115143963539758E-2</c:v>
                </c:pt>
                <c:pt idx="20">
                  <c:v>-1.9362870983769764E-2</c:v>
                </c:pt>
                <c:pt idx="21">
                  <c:v>2.6285699968795706E-2</c:v>
                </c:pt>
                <c:pt idx="22">
                  <c:v>7.137039984593585E-3</c:v>
                </c:pt>
                <c:pt idx="23">
                  <c:v>5.120394127282335E-2</c:v>
                </c:pt>
                <c:pt idx="24">
                  <c:v>-2.9583936016336354E-2</c:v>
                </c:pt>
                <c:pt idx="25">
                  <c:v>-9.1173322131736123E-2</c:v>
                </c:pt>
                <c:pt idx="26">
                  <c:v>-6.5472152436615305E-2</c:v>
                </c:pt>
                <c:pt idx="27">
                  <c:v>2.2112137943932408E-2</c:v>
                </c:pt>
                <c:pt idx="28">
                  <c:v>2.6972165518820201E-2</c:v>
                </c:pt>
                <c:pt idx="29">
                  <c:v>1.6213119949755495E-2</c:v>
                </c:pt>
                <c:pt idx="30">
                  <c:v>2.6330337854823194E-2</c:v>
                </c:pt>
                <c:pt idx="31">
                  <c:v>2.5673257148262296E-2</c:v>
                </c:pt>
                <c:pt idx="32">
                  <c:v>0.11932467610334707</c:v>
                </c:pt>
                <c:pt idx="33">
                  <c:v>1.4641650058872857E-2</c:v>
                </c:pt>
                <c:pt idx="34">
                  <c:v>1.8021848965033227E-2</c:v>
                </c:pt>
                <c:pt idx="35">
                  <c:v>3.2544160473474415E-2</c:v>
                </c:pt>
                <c:pt idx="36">
                  <c:v>3.480102246209138E-2</c:v>
                </c:pt>
                <c:pt idx="37">
                  <c:v>8.8161157110031585E-3</c:v>
                </c:pt>
                <c:pt idx="38">
                  <c:v>-2.4924245286239932E-2</c:v>
                </c:pt>
                <c:pt idx="39">
                  <c:v>2.5667883290499516E-2</c:v>
                </c:pt>
                <c:pt idx="40">
                  <c:v>2.2211358796178082E-3</c:v>
                </c:pt>
                <c:pt idx="41">
                  <c:v>6.0079365767155224E-2</c:v>
                </c:pt>
                <c:pt idx="42">
                  <c:v>6.3184521334667565E-2</c:v>
                </c:pt>
                <c:pt idx="43">
                  <c:v>1.2708280470269839E-2</c:v>
                </c:pt>
                <c:pt idx="44">
                  <c:v>0.17491126051823858</c:v>
                </c:pt>
                <c:pt idx="45">
                  <c:v>5.139479436229788E-2</c:v>
                </c:pt>
                <c:pt idx="46">
                  <c:v>-2.5192161963041304E-2</c:v>
                </c:pt>
                <c:pt idx="47">
                  <c:v>2.4563306098867033E-2</c:v>
                </c:pt>
                <c:pt idx="48">
                  <c:v>1.4830681855379835E-2</c:v>
                </c:pt>
                <c:pt idx="49">
                  <c:v>-4.5971821174540795E-3</c:v>
                </c:pt>
                <c:pt idx="50">
                  <c:v>-5.5610614795226221E-3</c:v>
                </c:pt>
                <c:pt idx="51">
                  <c:v>-2.2279584108223283E-2</c:v>
                </c:pt>
                <c:pt idx="52">
                  <c:v>-7.7780797005953417E-2</c:v>
                </c:pt>
                <c:pt idx="53">
                  <c:v>-0.17717043002214106</c:v>
                </c:pt>
                <c:pt idx="54">
                  <c:v>-5.361273142246159E-2</c:v>
                </c:pt>
                <c:pt idx="55">
                  <c:v>-1.2173650199019059E-2</c:v>
                </c:pt>
                <c:pt idx="56">
                  <c:v>3.7831059725101923E-3</c:v>
                </c:pt>
                <c:pt idx="57">
                  <c:v>-3.2666832570040327E-2</c:v>
                </c:pt>
                <c:pt idx="58">
                  <c:v>-1.7016183432129295E-2</c:v>
                </c:pt>
                <c:pt idx="59">
                  <c:v>1.8258115645866102E-2</c:v>
                </c:pt>
                <c:pt idx="60">
                  <c:v>3.0751820507774141E-2</c:v>
                </c:pt>
                <c:pt idx="61">
                  <c:v>-2.0044350131705135E-2</c:v>
                </c:pt>
                <c:pt idx="62">
                  <c:v>1.2194777085304809E-2</c:v>
                </c:pt>
                <c:pt idx="63">
                  <c:v>5.0718152559716456E-2</c:v>
                </c:pt>
                <c:pt idx="64">
                  <c:v>5.5004580152671734E-2</c:v>
                </c:pt>
                <c:pt idx="65">
                  <c:v>2.7884749759985006E-2</c:v>
                </c:pt>
                <c:pt idx="66">
                  <c:v>1.9788761312735437E-2</c:v>
                </c:pt>
                <c:pt idx="67">
                  <c:v>7.4120714616701111E-3</c:v>
                </c:pt>
                <c:pt idx="68">
                  <c:v>-1.8956409551732167E-2</c:v>
                </c:pt>
                <c:pt idx="69">
                  <c:v>-5.9861989795270465E-2</c:v>
                </c:pt>
                <c:pt idx="70">
                  <c:v>-3.2546652757961647E-2</c:v>
                </c:pt>
                <c:pt idx="71">
                  <c:v>2.5306407274152898E-2</c:v>
                </c:pt>
                <c:pt idx="72">
                  <c:v>2.5520583685563647E-2</c:v>
                </c:pt>
                <c:pt idx="73">
                  <c:v>7.5990024722580873E-3</c:v>
                </c:pt>
                <c:pt idx="74">
                  <c:v>-1.1288897479084459E-2</c:v>
                </c:pt>
                <c:pt idx="75">
                  <c:v>-3.5457291147406256E-2</c:v>
                </c:pt>
                <c:pt idx="76">
                  <c:v>-2.5393043193870257E-2</c:v>
                </c:pt>
                <c:pt idx="77">
                  <c:v>-1.7606528563034241E-2</c:v>
                </c:pt>
                <c:pt idx="78">
                  <c:v>-5.0147816190855399E-2</c:v>
                </c:pt>
                <c:pt idx="79">
                  <c:v>3.8181894373450209E-3</c:v>
                </c:pt>
                <c:pt idx="80">
                  <c:v>3.416444087131798E-2</c:v>
                </c:pt>
                <c:pt idx="81">
                  <c:v>-1.2877760874994371E-2</c:v>
                </c:pt>
                <c:pt idx="82">
                  <c:v>-2.5015908109450091E-2</c:v>
                </c:pt>
                <c:pt idx="83">
                  <c:v>-1.4921436882287864E-2</c:v>
                </c:pt>
                <c:pt idx="84">
                  <c:v>1.2423401272109391E-2</c:v>
                </c:pt>
                <c:pt idx="85">
                  <c:v>-1.290273108695561E-3</c:v>
                </c:pt>
                <c:pt idx="86">
                  <c:v>-3.4378509112896305E-2</c:v>
                </c:pt>
                <c:pt idx="87">
                  <c:v>5.0203781212581067E-3</c:v>
                </c:pt>
                <c:pt idx="88">
                  <c:v>2.5772795837614604E-2</c:v>
                </c:pt>
                <c:pt idx="89">
                  <c:v>3.6750587989161421E-2</c:v>
                </c:pt>
                <c:pt idx="90">
                  <c:v>-1.1903212007365105E-2</c:v>
                </c:pt>
                <c:pt idx="91">
                  <c:v>4.9914698398518809E-3</c:v>
                </c:pt>
                <c:pt idx="92">
                  <c:v>-3.2471112778572953E-2</c:v>
                </c:pt>
                <c:pt idx="93">
                  <c:v>4.8263469526026448E-3</c:v>
                </c:pt>
                <c:pt idx="94">
                  <c:v>1.7746851147611764E-2</c:v>
                </c:pt>
                <c:pt idx="95">
                  <c:v>5.3319199681992835E-2</c:v>
                </c:pt>
                <c:pt idx="96">
                  <c:v>2.2179571504048923E-2</c:v>
                </c:pt>
                <c:pt idx="97">
                  <c:v>4.6357243319268715E-2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88-4898-B075-370672A79A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axId val="194576384"/>
        <c:axId val="194577920"/>
      </c:barChart>
      <c:lineChart>
        <c:grouping val="standard"/>
        <c:varyColors val="0"/>
        <c:ser>
          <c:idx val="1"/>
          <c:order val="0"/>
          <c:tx>
            <c:strRef>
              <c:f>CNCotton!$CJ$4</c:f>
              <c:strCache>
                <c:ptCount val="1"/>
                <c:pt idx="0">
                  <c:v> China Cotton B Index </c:v>
                </c:pt>
              </c:strCache>
            </c:strRef>
          </c:tx>
          <c:spPr>
            <a:ln w="31750" cap="rnd" cmpd="sng" algn="ctr">
              <a:solidFill>
                <a:srgbClr val="C00000"/>
              </a:solidFill>
              <a:prstDash val="solid"/>
              <a:round/>
            </a:ln>
          </c:spPr>
          <c:marker>
            <c:symbol val="none"/>
          </c:marker>
          <c:cat>
            <c:strRef>
              <c:f>CNCotton!$CG$102:$CG$199</c:f>
              <c:strCache>
                <c:ptCount val="98"/>
                <c:pt idx="0">
                  <c:v>2018/2</c:v>
                </c:pt>
                <c:pt idx="1">
                  <c:v>2018/3</c:v>
                </c:pt>
                <c:pt idx="2">
                  <c:v>2018/4</c:v>
                </c:pt>
                <c:pt idx="3">
                  <c:v>2018/5</c:v>
                </c:pt>
                <c:pt idx="4">
                  <c:v>2018/6</c:v>
                </c:pt>
                <c:pt idx="5">
                  <c:v>2018/7</c:v>
                </c:pt>
                <c:pt idx="6">
                  <c:v>2018/8</c:v>
                </c:pt>
                <c:pt idx="7">
                  <c:v>2018/9</c:v>
                </c:pt>
                <c:pt idx="8">
                  <c:v>2018/10</c:v>
                </c:pt>
                <c:pt idx="9">
                  <c:v>2018/11</c:v>
                </c:pt>
                <c:pt idx="10">
                  <c:v>2018/12</c:v>
                </c:pt>
                <c:pt idx="11">
                  <c:v>2019/1</c:v>
                </c:pt>
                <c:pt idx="12">
                  <c:v>2019/2</c:v>
                </c:pt>
                <c:pt idx="13">
                  <c:v>2019/3</c:v>
                </c:pt>
                <c:pt idx="14">
                  <c:v>2019/4</c:v>
                </c:pt>
                <c:pt idx="15">
                  <c:v>2019/5</c:v>
                </c:pt>
                <c:pt idx="16">
                  <c:v>2019/6</c:v>
                </c:pt>
                <c:pt idx="17">
                  <c:v>2019/7</c:v>
                </c:pt>
                <c:pt idx="18">
                  <c:v>2019/8</c:v>
                </c:pt>
                <c:pt idx="19">
                  <c:v>2019/9</c:v>
                </c:pt>
                <c:pt idx="20">
                  <c:v>2019/10</c:v>
                </c:pt>
                <c:pt idx="21">
                  <c:v>2019/11</c:v>
                </c:pt>
                <c:pt idx="22">
                  <c:v>2019/12</c:v>
                </c:pt>
                <c:pt idx="23">
                  <c:v>2020/1</c:v>
                </c:pt>
                <c:pt idx="24">
                  <c:v>2020/2</c:v>
                </c:pt>
                <c:pt idx="25">
                  <c:v>2020/3</c:v>
                </c:pt>
                <c:pt idx="26">
                  <c:v>2020/4</c:v>
                </c:pt>
                <c:pt idx="27">
                  <c:v>2020/5</c:v>
                </c:pt>
                <c:pt idx="28">
                  <c:v>2020/6</c:v>
                </c:pt>
                <c:pt idx="29">
                  <c:v>2020/7</c:v>
                </c:pt>
                <c:pt idx="30">
                  <c:v>2020/8</c:v>
                </c:pt>
                <c:pt idx="31">
                  <c:v>2020/9</c:v>
                </c:pt>
                <c:pt idx="32">
                  <c:v>2020/10</c:v>
                </c:pt>
                <c:pt idx="33">
                  <c:v>2020/11</c:v>
                </c:pt>
                <c:pt idx="34">
                  <c:v>2020/12</c:v>
                </c:pt>
                <c:pt idx="35">
                  <c:v>2021/1</c:v>
                </c:pt>
                <c:pt idx="36">
                  <c:v>2021/2</c:v>
                </c:pt>
                <c:pt idx="37">
                  <c:v>2021/3</c:v>
                </c:pt>
                <c:pt idx="38">
                  <c:v>2021/4</c:v>
                </c:pt>
                <c:pt idx="39">
                  <c:v>2021/5</c:v>
                </c:pt>
                <c:pt idx="40">
                  <c:v>2021/6</c:v>
                </c:pt>
                <c:pt idx="41">
                  <c:v>2021/7</c:v>
                </c:pt>
                <c:pt idx="42">
                  <c:v>2021/8</c:v>
                </c:pt>
                <c:pt idx="43">
                  <c:v>2021/9</c:v>
                </c:pt>
                <c:pt idx="44">
                  <c:v>2021/10</c:v>
                </c:pt>
                <c:pt idx="45">
                  <c:v>2021/11</c:v>
                </c:pt>
                <c:pt idx="46">
                  <c:v>2021/12</c:v>
                </c:pt>
                <c:pt idx="47">
                  <c:v>2022/1</c:v>
                </c:pt>
                <c:pt idx="48">
                  <c:v>2022/2</c:v>
                </c:pt>
                <c:pt idx="49">
                  <c:v>2022/3</c:v>
                </c:pt>
                <c:pt idx="50">
                  <c:v>2022/4</c:v>
                </c:pt>
                <c:pt idx="51">
                  <c:v>2022/5</c:v>
                </c:pt>
                <c:pt idx="52">
                  <c:v>2022/6</c:v>
                </c:pt>
                <c:pt idx="53">
                  <c:v>2022/7</c:v>
                </c:pt>
                <c:pt idx="54">
                  <c:v>2022/8</c:v>
                </c:pt>
                <c:pt idx="55">
                  <c:v>2022/9</c:v>
                </c:pt>
                <c:pt idx="56">
                  <c:v>2022/10</c:v>
                </c:pt>
                <c:pt idx="57">
                  <c:v>2022/11</c:v>
                </c:pt>
                <c:pt idx="58">
                  <c:v>2022/12</c:v>
                </c:pt>
                <c:pt idx="59">
                  <c:v>2023/1</c:v>
                </c:pt>
                <c:pt idx="60">
                  <c:v>2023/2</c:v>
                </c:pt>
                <c:pt idx="61">
                  <c:v>2023/3</c:v>
                </c:pt>
                <c:pt idx="62">
                  <c:v>2023/4</c:v>
                </c:pt>
                <c:pt idx="63">
                  <c:v>2023/5</c:v>
                </c:pt>
                <c:pt idx="64">
                  <c:v>2023/6</c:v>
                </c:pt>
                <c:pt idx="65">
                  <c:v>2023/7</c:v>
                </c:pt>
                <c:pt idx="66">
                  <c:v>2023/8</c:v>
                </c:pt>
                <c:pt idx="67">
                  <c:v>2023/9</c:v>
                </c:pt>
                <c:pt idx="68">
                  <c:v>2023/10</c:v>
                </c:pt>
                <c:pt idx="69">
                  <c:v>2023/11</c:v>
                </c:pt>
                <c:pt idx="70">
                  <c:v>2023/12</c:v>
                </c:pt>
                <c:pt idx="71">
                  <c:v>2024/1</c:v>
                </c:pt>
                <c:pt idx="72">
                  <c:v>2024/2</c:v>
                </c:pt>
                <c:pt idx="73">
                  <c:v>2024/3</c:v>
                </c:pt>
                <c:pt idx="74">
                  <c:v>2024/4</c:v>
                </c:pt>
                <c:pt idx="75">
                  <c:v>2024/5</c:v>
                </c:pt>
                <c:pt idx="76">
                  <c:v>2024/6</c:v>
                </c:pt>
                <c:pt idx="77">
                  <c:v>2024/7</c:v>
                </c:pt>
                <c:pt idx="78">
                  <c:v>2024/8</c:v>
                </c:pt>
                <c:pt idx="79">
                  <c:v>2024/9</c:v>
                </c:pt>
                <c:pt idx="80">
                  <c:v>2024/10</c:v>
                </c:pt>
                <c:pt idx="81">
                  <c:v>2024/11</c:v>
                </c:pt>
                <c:pt idx="82">
                  <c:v>2024/12</c:v>
                </c:pt>
                <c:pt idx="83">
                  <c:v>2025/1</c:v>
                </c:pt>
                <c:pt idx="84">
                  <c:v>2025/2</c:v>
                </c:pt>
                <c:pt idx="85">
                  <c:v>2025/3</c:v>
                </c:pt>
                <c:pt idx="86">
                  <c:v>2025/4</c:v>
                </c:pt>
                <c:pt idx="87">
                  <c:v>2025/5</c:v>
                </c:pt>
                <c:pt idx="88">
                  <c:v>2025/6</c:v>
                </c:pt>
                <c:pt idx="89">
                  <c:v>2025/7</c:v>
                </c:pt>
                <c:pt idx="90">
                  <c:v>2025/8</c:v>
                </c:pt>
                <c:pt idx="91">
                  <c:v>2025/9</c:v>
                </c:pt>
                <c:pt idx="92">
                  <c:v>2025/10</c:v>
                </c:pt>
                <c:pt idx="93">
                  <c:v>2025/11</c:v>
                </c:pt>
                <c:pt idx="94">
                  <c:v>2025/12</c:v>
                </c:pt>
                <c:pt idx="95">
                  <c:v>2026/1</c:v>
                </c:pt>
                <c:pt idx="96">
                  <c:v>2026/2</c:v>
                </c:pt>
                <c:pt idx="97">
                  <c:v>2026/3</c:v>
                </c:pt>
              </c:strCache>
            </c:strRef>
          </c:cat>
          <c:val>
            <c:numRef>
              <c:f>CNCotton!$CJ$102:$CJ$199</c:f>
              <c:numCache>
                <c:formatCode>_-* #,##0_-;\-* #,##0_-;_-* "-"??_-;_-@_-</c:formatCode>
                <c:ptCount val="98"/>
                <c:pt idx="0">
                  <c:v>15695.733333333334</c:v>
                </c:pt>
                <c:pt idx="1">
                  <c:v>15676.863636363636</c:v>
                </c:pt>
                <c:pt idx="2">
                  <c:v>15487.8</c:v>
                </c:pt>
                <c:pt idx="3">
                  <c:v>15768.09090909091</c:v>
                </c:pt>
                <c:pt idx="4">
                  <c:v>16465.45</c:v>
                </c:pt>
                <c:pt idx="5">
                  <c:v>16210.727272727272</c:v>
                </c:pt>
                <c:pt idx="6">
                  <c:v>16281.217391304348</c:v>
                </c:pt>
                <c:pt idx="7">
                  <c:v>16313.190476190477</c:v>
                </c:pt>
                <c:pt idx="8">
                  <c:v>15959.521739130434</c:v>
                </c:pt>
                <c:pt idx="9">
                  <c:v>15562.227272727272</c:v>
                </c:pt>
                <c:pt idx="10">
                  <c:v>15405.857142857143</c:v>
                </c:pt>
                <c:pt idx="11">
                  <c:v>15422.59090909091</c:v>
                </c:pt>
                <c:pt idx="12">
                  <c:v>15500.117647058823</c:v>
                </c:pt>
                <c:pt idx="13">
                  <c:v>15580.476190476191</c:v>
                </c:pt>
                <c:pt idx="14">
                  <c:v>15659.454545454546</c:v>
                </c:pt>
                <c:pt idx="15">
                  <c:v>15069.142857142857</c:v>
                </c:pt>
                <c:pt idx="16">
                  <c:v>14146.421052631578</c:v>
                </c:pt>
                <c:pt idx="17">
                  <c:v>14150.608695652174</c:v>
                </c:pt>
                <c:pt idx="18">
                  <c:v>13534.045454545454</c:v>
                </c:pt>
                <c:pt idx="19">
                  <c:v>12977.1</c:v>
                </c:pt>
                <c:pt idx="20">
                  <c:v>12725.826086956522</c:v>
                </c:pt>
                <c:pt idx="21">
                  <c:v>13060.333333333334</c:v>
                </c:pt>
                <c:pt idx="22">
                  <c:v>13153.545454545454</c:v>
                </c:pt>
                <c:pt idx="23">
                  <c:v>13827.058823529413</c:v>
                </c:pt>
                <c:pt idx="24">
                  <c:v>13418</c:v>
                </c:pt>
                <c:pt idx="25">
                  <c:v>12194.636363636364</c:v>
                </c:pt>
                <c:pt idx="26">
                  <c:v>11396.227272727272</c:v>
                </c:pt>
                <c:pt idx="27">
                  <c:v>11648.222222222223</c:v>
                </c:pt>
                <c:pt idx="28">
                  <c:v>11962.4</c:v>
                </c:pt>
                <c:pt idx="29">
                  <c:v>12156.347826086956</c:v>
                </c:pt>
                <c:pt idx="30">
                  <c:v>12476.428571428571</c:v>
                </c:pt>
                <c:pt idx="31">
                  <c:v>12796.739130434782</c:v>
                </c:pt>
                <c:pt idx="32">
                  <c:v>14323.705882352941</c:v>
                </c:pt>
                <c:pt idx="33">
                  <c:v>14533.428571428571</c:v>
                </c:pt>
                <c:pt idx="34">
                  <c:v>14795.347826086956</c:v>
                </c:pt>
                <c:pt idx="35">
                  <c:v>15276.85</c:v>
                </c:pt>
                <c:pt idx="36">
                  <c:v>15808.5</c:v>
                </c:pt>
                <c:pt idx="37">
                  <c:v>15947.869565217392</c:v>
                </c:pt>
                <c:pt idx="38">
                  <c:v>15550.380952380952</c:v>
                </c:pt>
                <c:pt idx="39">
                  <c:v>15949.526315789473</c:v>
                </c:pt>
                <c:pt idx="40">
                  <c:v>15984.952380952382</c:v>
                </c:pt>
                <c:pt idx="41">
                  <c:v>16945.31818181818</c:v>
                </c:pt>
                <c:pt idx="42">
                  <c:v>18016</c:v>
                </c:pt>
                <c:pt idx="43">
                  <c:v>18244.952380952382</c:v>
                </c:pt>
                <c:pt idx="44">
                  <c:v>21436.2</c:v>
                </c:pt>
                <c:pt idx="45">
                  <c:v>22537.909090909092</c:v>
                </c:pt>
                <c:pt idx="46">
                  <c:v>21970.130434782608</c:v>
                </c:pt>
                <c:pt idx="47">
                  <c:v>22509.78947368421</c:v>
                </c:pt>
                <c:pt idx="48">
                  <c:v>22843.625</c:v>
                </c:pt>
                <c:pt idx="49">
                  <c:v>22738.608695652172</c:v>
                </c:pt>
                <c:pt idx="50">
                  <c:v>22612.157894736843</c:v>
                </c:pt>
                <c:pt idx="51">
                  <c:v>22108.36842105263</c:v>
                </c:pt>
                <c:pt idx="52">
                  <c:v>20388.761904761905</c:v>
                </c:pt>
                <c:pt idx="53">
                  <c:v>16776.476190476191</c:v>
                </c:pt>
                <c:pt idx="54">
                  <c:v>15877.04347826087</c:v>
                </c:pt>
                <c:pt idx="55">
                  <c:v>15683.761904761905</c:v>
                </c:pt>
                <c:pt idx="56">
                  <c:v>15743.095238095239</c:v>
                </c:pt>
                <c:pt idx="57">
                  <c:v>15228.818181818182</c:v>
                </c:pt>
                <c:pt idx="58">
                  <c:v>14969.681818181818</c:v>
                </c:pt>
                <c:pt idx="59">
                  <c:v>15243</c:v>
                </c:pt>
                <c:pt idx="60">
                  <c:v>15711.75</c:v>
                </c:pt>
                <c:pt idx="61">
                  <c:v>15396.818181818182</c:v>
                </c:pt>
                <c:pt idx="62">
                  <c:v>15584.578947368422</c:v>
                </c:pt>
                <c:pt idx="63">
                  <c:v>16375</c:v>
                </c:pt>
                <c:pt idx="64">
                  <c:v>17275.7</c:v>
                </c:pt>
                <c:pt idx="65">
                  <c:v>17757.428571428572</c:v>
                </c:pt>
                <c:pt idx="66">
                  <c:v>18108.82608695652</c:v>
                </c:pt>
                <c:pt idx="67">
                  <c:v>18243.05</c:v>
                </c:pt>
                <c:pt idx="68">
                  <c:v>17897.227272727272</c:v>
                </c:pt>
                <c:pt idx="69">
                  <c:v>16825.863636363636</c:v>
                </c:pt>
                <c:pt idx="70">
                  <c:v>16278.238095238095</c:v>
                </c:pt>
                <c:pt idx="71">
                  <c:v>16690.18181818182</c:v>
                </c:pt>
                <c:pt idx="72">
                  <c:v>17116.125</c:v>
                </c:pt>
                <c:pt idx="73">
                  <c:v>17246.190476190477</c:v>
                </c:pt>
                <c:pt idx="74">
                  <c:v>17051.5</c:v>
                </c:pt>
                <c:pt idx="75">
                  <c:v>16446.900000000001</c:v>
                </c:pt>
                <c:pt idx="76">
                  <c:v>16029.263157894737</c:v>
                </c:pt>
                <c:pt idx="77">
                  <c:v>15747.04347826087</c:v>
                </c:pt>
                <c:pt idx="78">
                  <c:v>14957.363636363636</c:v>
                </c:pt>
                <c:pt idx="79">
                  <c:v>15014.473684210527</c:v>
                </c:pt>
                <c:pt idx="80">
                  <c:v>15527.434782608696</c:v>
                </c:pt>
                <c:pt idx="81">
                  <c:v>15327.476190476191</c:v>
                </c:pt>
                <c:pt idx="82">
                  <c:v>14944.045454545454</c:v>
                </c:pt>
                <c:pt idx="83">
                  <c:v>14721.058823529413</c:v>
                </c:pt>
                <c:pt idx="84">
                  <c:v>14903.944444444445</c:v>
                </c:pt>
                <c:pt idx="85">
                  <c:v>14884.714285714286</c:v>
                </c:pt>
                <c:pt idx="86">
                  <c:v>14373</c:v>
                </c:pt>
                <c:pt idx="87">
                  <c:v>14445.157894736842</c:v>
                </c:pt>
                <c:pt idx="88">
                  <c:v>14817.45</c:v>
                </c:pt>
                <c:pt idx="89">
                  <c:v>15362</c:v>
                </c:pt>
                <c:pt idx="90">
                  <c:v>15179.142857142857</c:v>
                </c:pt>
                <c:pt idx="91">
                  <c:v>15254.90909090909</c:v>
                </c:pt>
                <c:pt idx="92">
                  <c:v>14759.565217391304</c:v>
                </c:pt>
                <c:pt idx="93">
                  <c:v>14830.8</c:v>
                </c:pt>
                <c:pt idx="94">
                  <c:v>15094</c:v>
                </c:pt>
                <c:pt idx="95">
                  <c:v>15898.8</c:v>
                </c:pt>
                <c:pt idx="96">
                  <c:v>16251.428571428571</c:v>
                </c:pt>
                <c:pt idx="97">
                  <c:v>17004.8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E88-4898-B075-370672A79A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5690496"/>
        <c:axId val="175692032"/>
      </c:lineChart>
      <c:catAx>
        <c:axId val="175690496"/>
        <c:scaling>
          <c:orientation val="minMax"/>
        </c:scaling>
        <c:delete val="0"/>
        <c:axPos val="b"/>
        <c:numFmt formatCode="yyyy/m" sourceLinked="0"/>
        <c:majorTickMark val="cross"/>
        <c:minorTickMark val="in"/>
        <c:tickLblPos val="nextTo"/>
        <c:txPr>
          <a:bodyPr rot="0" spcFirstLastPara="0" vertOverflow="ellipsis" vert="horz" wrap="square" anchor="ctr" anchorCtr="1"/>
          <a:lstStyle/>
          <a:p>
            <a:pPr>
              <a:defRPr lang="zh-TW"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pPr>
            <a:endParaRPr lang="zh-TW"/>
          </a:p>
        </c:txPr>
        <c:crossAx val="175692032"/>
        <c:crosses val="autoZero"/>
        <c:auto val="1"/>
        <c:lblAlgn val="ctr"/>
        <c:lblOffset val="100"/>
        <c:tickLblSkip val="12"/>
        <c:tickMarkSkip val="12"/>
        <c:noMultiLvlLbl val="0"/>
      </c:catAx>
      <c:valAx>
        <c:axId val="175692032"/>
        <c:scaling>
          <c:orientation val="minMax"/>
        </c:scaling>
        <c:delete val="0"/>
        <c:axPos val="l"/>
        <c:majorGridlines/>
        <c:numFmt formatCode="#,##0_ 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pPr>
            <a:endParaRPr lang="zh-TW"/>
          </a:p>
        </c:txPr>
        <c:crossAx val="175690496"/>
        <c:crosses val="autoZero"/>
        <c:crossBetween val="between"/>
      </c:valAx>
      <c:catAx>
        <c:axId val="1945763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94577920"/>
        <c:crosses val="autoZero"/>
        <c:auto val="1"/>
        <c:lblAlgn val="ctr"/>
        <c:lblOffset val="100"/>
        <c:noMultiLvlLbl val="0"/>
      </c:catAx>
      <c:valAx>
        <c:axId val="194577920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TW"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pPr>
            <a:endParaRPr lang="zh-TW"/>
          </a:p>
        </c:txPr>
        <c:crossAx val="194576384"/>
        <c:crosses val="max"/>
        <c:crossBetween val="between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egendEntry>
        <c:idx val="1"/>
        <c:txPr>
          <a:bodyPr rot="0" spcFirstLastPara="0" vertOverflow="ellipsis" vert="horz" wrap="square" anchor="ctr" anchorCtr="1"/>
          <a:lstStyle/>
          <a:p>
            <a:pPr>
              <a:defRPr lang="zh-TW" sz="12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pPr>
            <a:endParaRPr lang="zh-TW"/>
          </a:p>
        </c:txPr>
      </c:legendEntry>
      <c:layout>
        <c:manualLayout>
          <c:xMode val="edge"/>
          <c:yMode val="edge"/>
          <c:x val="0.22824973882484101"/>
          <c:y val="3.14456326147005E-3"/>
          <c:w val="0.56908911702492904"/>
          <c:h val="7.2327018074705707E-2"/>
        </c:manualLayout>
      </c:layout>
      <c:overlay val="0"/>
      <c:spPr>
        <a:solidFill>
          <a:schemeClr val="bg1"/>
        </a:solidFill>
      </c:spPr>
      <c:txPr>
        <a:bodyPr rot="0" spcFirstLastPara="0" vertOverflow="ellipsis" vert="horz" wrap="square" anchor="ctr" anchorCtr="1"/>
        <a:lstStyle/>
        <a:p>
          <a:pPr>
            <a:defRPr lang="zh-TW" sz="12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defRPr>
          </a:pPr>
          <a:endParaRPr lang="zh-TW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prstDash val="solid"/>
      <a:round/>
    </a:ln>
  </c:spPr>
  <c:txPr>
    <a:bodyPr/>
    <a:lstStyle/>
    <a:p>
      <a:pPr>
        <a:defRPr lang="zh-TW" sz="1000">
          <a:latin typeface="Arial" panose="020B0604020202020204" pitchFamily="34" charset="0"/>
          <a:ea typeface="微軟正黑體" panose="020B0604030504040204" pitchFamily="34" charset="-120"/>
          <a:cs typeface="Arial" panose="020B0604020202020204" pitchFamily="34" charset="0"/>
        </a:defRPr>
      </a:pPr>
      <a:endParaRPr lang="zh-TW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0.00768</cdr:x>
      <cdr:y>0.00392</cdr:y>
    </cdr:from>
    <cdr:to>
      <cdr:x>0.28395</cdr:x>
      <cdr:y>0.07591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55839" y="17101"/>
          <a:ext cx="2008688" cy="3140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square" rtlCol="0" anchor="t">
          <a:spAutoFit/>
        </a:bodyPr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9pPr>
        </a:lstStyle>
        <a:p xmlns:a="http://schemas.openxmlformats.org/drawingml/2006/main">
          <a:r>
            <a:rPr lang="zh-TW" altLang="en-US" sz="1000" b="1">
              <a:latin typeface="微軟正黑體" panose="020B0604030504040204" pitchFamily="34" charset="-120"/>
              <a:ea typeface="微軟正黑體" panose="020B0604030504040204" pitchFamily="34" charset="-120"/>
            </a:rPr>
            <a:t>單位：美元</a:t>
          </a:r>
          <a:r>
            <a:rPr lang="en-US" altLang="zh-TW" sz="1000" b="1"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sz="1000" b="1">
              <a:latin typeface="微軟正黑體" panose="020B0604030504040204" pitchFamily="34" charset="-120"/>
              <a:ea typeface="微軟正黑體" panose="020B0604030504040204" pitchFamily="34" charset="-120"/>
            </a:rPr>
            <a:t>公噸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0.26431</cdr:x>
      <cdr:y>0.07453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0" y="0"/>
          <a:ext cx="1647826" cy="3190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單位：美元</a:t>
          </a:r>
          <a:r>
            <a:rPr lang="en-US" altLang="zh-TW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/</a:t>
          </a:r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公噸</a:t>
          </a:r>
        </a:p>
      </cdr:txBody>
    </cdr:sp>
  </cdr:relSizeAnchor>
  <cdr:relSizeAnchor xmlns:cdr="http://schemas.openxmlformats.org/drawingml/2006/chartDrawing">
    <cdr:from>
      <cdr:x>0.73569</cdr:x>
      <cdr:y>0</cdr:y>
    </cdr:from>
    <cdr:to>
      <cdr:x>1</cdr:x>
      <cdr:y>0.07453</cdr:y>
    </cdr:to>
    <cdr:sp macro="" textlink="">
      <cdr:nvSpPr>
        <cdr:cNvPr id="3" name="矩形 2"/>
        <cdr:cNvSpPr/>
      </cdr:nvSpPr>
      <cdr:spPr>
        <a:xfrm xmlns:a="http://schemas.openxmlformats.org/drawingml/2006/main">
          <a:off x="4586528" y="0"/>
          <a:ext cx="1647826" cy="318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單位：美元</a:t>
          </a:r>
          <a:r>
            <a:rPr lang="en-US" altLang="zh-TW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/</a:t>
          </a:r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桶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0.26431</cdr:x>
      <cdr:y>0.07453</cdr:y>
    </cdr:to>
    <cdr:sp macro="" textlink="">
      <cdr:nvSpPr>
        <cdr:cNvPr id="4" name="矩形 3"/>
        <cdr:cNvSpPr/>
      </cdr:nvSpPr>
      <cdr:spPr>
        <a:xfrm xmlns:a="http://schemas.openxmlformats.org/drawingml/2006/main">
          <a:off x="0" y="0"/>
          <a:ext cx="1647826" cy="3190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單位：美元</a:t>
          </a:r>
          <a:r>
            <a:rPr lang="en-US" altLang="zh-TW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/</a:t>
          </a:r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公噸</a:t>
          </a:r>
        </a:p>
      </cdr:txBody>
    </cdr:sp>
  </cdr:relSizeAnchor>
  <cdr:relSizeAnchor xmlns:cdr="http://schemas.openxmlformats.org/drawingml/2006/chartDrawing">
    <cdr:from>
      <cdr:x>0.73569</cdr:x>
      <cdr:y>0</cdr:y>
    </cdr:from>
    <cdr:to>
      <cdr:x>1</cdr:x>
      <cdr:y>0.07453</cdr:y>
    </cdr:to>
    <cdr:sp macro="" textlink="">
      <cdr:nvSpPr>
        <cdr:cNvPr id="5" name="矩形 4"/>
        <cdr:cNvSpPr/>
      </cdr:nvSpPr>
      <cdr:spPr>
        <a:xfrm xmlns:a="http://schemas.openxmlformats.org/drawingml/2006/main">
          <a:off x="4982058" y="0"/>
          <a:ext cx="1789895" cy="3177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單位：美元</a:t>
          </a:r>
          <a:r>
            <a:rPr lang="en-US" altLang="zh-TW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/</a:t>
          </a:r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桶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0.26431</cdr:x>
      <cdr:y>0.07453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0" y="0"/>
          <a:ext cx="1647826" cy="3190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單位：新台幣元</a:t>
          </a:r>
          <a:r>
            <a:rPr lang="en-US" altLang="zh-TW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/</a:t>
          </a:r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公斤</a:t>
          </a:r>
        </a:p>
      </cdr:txBody>
    </cdr:sp>
  </cdr:relSizeAnchor>
  <cdr:relSizeAnchor xmlns:cdr="http://schemas.openxmlformats.org/drawingml/2006/chartDrawing">
    <cdr:from>
      <cdr:x>0.73569</cdr:x>
      <cdr:y>0</cdr:y>
    </cdr:from>
    <cdr:to>
      <cdr:x>1</cdr:x>
      <cdr:y>0.07453</cdr:y>
    </cdr:to>
    <cdr:sp macro="" textlink="">
      <cdr:nvSpPr>
        <cdr:cNvPr id="3" name="矩形 2"/>
        <cdr:cNvSpPr/>
      </cdr:nvSpPr>
      <cdr:spPr>
        <a:xfrm xmlns:a="http://schemas.openxmlformats.org/drawingml/2006/main">
          <a:off x="4586528" y="0"/>
          <a:ext cx="1647826" cy="318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單位：美元</a:t>
          </a:r>
          <a:r>
            <a:rPr lang="en-US" altLang="zh-TW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/</a:t>
          </a:r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公噸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0.26431</cdr:x>
      <cdr:y>0.07453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0" y="0"/>
          <a:ext cx="1647826" cy="3190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單位：美元</a:t>
          </a:r>
          <a:r>
            <a:rPr lang="en-US" altLang="zh-TW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/</a:t>
          </a:r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公噸</a:t>
          </a:r>
        </a:p>
      </cdr:txBody>
    </cdr:sp>
  </cdr:relSizeAnchor>
  <cdr:relSizeAnchor xmlns:cdr="http://schemas.openxmlformats.org/drawingml/2006/chartDrawing">
    <cdr:from>
      <cdr:x>0.73569</cdr:x>
      <cdr:y>0</cdr:y>
    </cdr:from>
    <cdr:to>
      <cdr:x>1</cdr:x>
      <cdr:y>0.07453</cdr:y>
    </cdr:to>
    <cdr:sp macro="" textlink="">
      <cdr:nvSpPr>
        <cdr:cNvPr id="3" name="矩形 2"/>
        <cdr:cNvSpPr/>
      </cdr:nvSpPr>
      <cdr:spPr>
        <a:xfrm xmlns:a="http://schemas.openxmlformats.org/drawingml/2006/main">
          <a:off x="4586528" y="0"/>
          <a:ext cx="1647826" cy="318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單位：人民幣元</a:t>
          </a:r>
          <a:r>
            <a:rPr lang="en-US" altLang="zh-TW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/</a:t>
          </a:r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公噸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0.26431</cdr:x>
      <cdr:y>0.07453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0" y="0"/>
          <a:ext cx="1647826" cy="3190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單位：美元</a:t>
          </a:r>
          <a:r>
            <a:rPr lang="en-US" altLang="zh-TW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/</a:t>
          </a:r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公噸</a:t>
          </a:r>
        </a:p>
      </cdr:txBody>
    </cdr:sp>
  </cdr:relSizeAnchor>
  <cdr:relSizeAnchor xmlns:cdr="http://schemas.openxmlformats.org/drawingml/2006/chartDrawing">
    <cdr:from>
      <cdr:x>0.73569</cdr:x>
      <cdr:y>0</cdr:y>
    </cdr:from>
    <cdr:to>
      <cdr:x>1</cdr:x>
      <cdr:y>0.07453</cdr:y>
    </cdr:to>
    <cdr:sp macro="" textlink="">
      <cdr:nvSpPr>
        <cdr:cNvPr id="3" name="矩形 2"/>
        <cdr:cNvSpPr/>
      </cdr:nvSpPr>
      <cdr:spPr>
        <a:xfrm xmlns:a="http://schemas.openxmlformats.org/drawingml/2006/main">
          <a:off x="4586528" y="0"/>
          <a:ext cx="1647826" cy="318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單位：人民幣元</a:t>
          </a:r>
          <a:r>
            <a:rPr lang="en-US" altLang="zh-TW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/</a:t>
          </a:r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公噸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0.26431</cdr:x>
      <cdr:y>0.07453</cdr:y>
    </cdr:to>
    <cdr:sp macro="" textlink="">
      <cdr:nvSpPr>
        <cdr:cNvPr id="4" name="矩形 3"/>
        <cdr:cNvSpPr/>
      </cdr:nvSpPr>
      <cdr:spPr>
        <a:xfrm xmlns:a="http://schemas.openxmlformats.org/drawingml/2006/main">
          <a:off x="0" y="0"/>
          <a:ext cx="1647826" cy="3190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單位：美元</a:t>
          </a:r>
          <a:r>
            <a:rPr lang="en-US" altLang="zh-TW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/</a:t>
          </a:r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公噸</a:t>
          </a:r>
        </a:p>
      </cdr:txBody>
    </cdr:sp>
  </cdr:relSizeAnchor>
  <cdr:relSizeAnchor xmlns:cdr="http://schemas.openxmlformats.org/drawingml/2006/chartDrawing">
    <cdr:from>
      <cdr:x>0.73569</cdr:x>
      <cdr:y>0</cdr:y>
    </cdr:from>
    <cdr:to>
      <cdr:x>1</cdr:x>
      <cdr:y>0.07453</cdr:y>
    </cdr:to>
    <cdr:sp macro="" textlink="">
      <cdr:nvSpPr>
        <cdr:cNvPr id="5" name="矩形 4"/>
        <cdr:cNvSpPr/>
      </cdr:nvSpPr>
      <cdr:spPr>
        <a:xfrm xmlns:a="http://schemas.openxmlformats.org/drawingml/2006/main">
          <a:off x="4586528" y="0"/>
          <a:ext cx="1647826" cy="318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單位：人民幣元</a:t>
          </a:r>
          <a:r>
            <a:rPr lang="en-US" altLang="zh-TW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/</a:t>
          </a:r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公噸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0.26431</cdr:x>
      <cdr:y>0.07453</cdr:y>
    </cdr:to>
    <cdr:sp macro="" textlink="">
      <cdr:nvSpPr>
        <cdr:cNvPr id="6" name="矩形 5"/>
        <cdr:cNvSpPr/>
      </cdr:nvSpPr>
      <cdr:spPr>
        <a:xfrm xmlns:a="http://schemas.openxmlformats.org/drawingml/2006/main">
          <a:off x="0" y="0"/>
          <a:ext cx="1647826" cy="3190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單位：美元</a:t>
          </a:r>
          <a:r>
            <a:rPr lang="en-US" altLang="zh-TW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/</a:t>
          </a:r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公噸</a:t>
          </a:r>
        </a:p>
      </cdr:txBody>
    </cdr:sp>
  </cdr:relSizeAnchor>
  <cdr:relSizeAnchor xmlns:cdr="http://schemas.openxmlformats.org/drawingml/2006/chartDrawing">
    <cdr:from>
      <cdr:x>0.73569</cdr:x>
      <cdr:y>0</cdr:y>
    </cdr:from>
    <cdr:to>
      <cdr:x>1</cdr:x>
      <cdr:y>0.07453</cdr:y>
    </cdr:to>
    <cdr:sp macro="" textlink="">
      <cdr:nvSpPr>
        <cdr:cNvPr id="7" name="矩形 6"/>
        <cdr:cNvSpPr/>
      </cdr:nvSpPr>
      <cdr:spPr>
        <a:xfrm xmlns:a="http://schemas.openxmlformats.org/drawingml/2006/main">
          <a:off x="4586528" y="0"/>
          <a:ext cx="1647826" cy="318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單位：人民幣元</a:t>
          </a:r>
          <a:r>
            <a:rPr lang="en-US" altLang="zh-TW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/</a:t>
          </a:r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公噸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0.00768</cdr:x>
      <cdr:y>0.00392</cdr:y>
    </cdr:from>
    <cdr:to>
      <cdr:x>0.28395</cdr:x>
      <cdr:y>0.07591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55839" y="17101"/>
          <a:ext cx="2008688" cy="3140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square" rtlCol="0" anchor="t">
          <a:spAutoFit/>
        </a:bodyPr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9pPr>
        </a:lstStyle>
        <a:p xmlns:a="http://schemas.openxmlformats.org/drawingml/2006/main">
          <a:r>
            <a:rPr lang="zh-TW" altLang="en-US" sz="1000" b="1">
              <a:latin typeface="微軟正黑體" panose="020B0604030504040204" pitchFamily="34" charset="-120"/>
              <a:ea typeface="微軟正黑體" panose="020B0604030504040204" pitchFamily="34" charset="-120"/>
            </a:rPr>
            <a:t>單位：美元</a:t>
          </a:r>
          <a:r>
            <a:rPr lang="en-US" altLang="zh-TW" sz="1000" b="1"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sz="1000" b="1">
              <a:latin typeface="微軟正黑體" panose="020B0604030504040204" pitchFamily="34" charset="-120"/>
              <a:ea typeface="微軟正黑體" panose="020B0604030504040204" pitchFamily="34" charset="-120"/>
            </a:rPr>
            <a:t>公噸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0.27627</cdr:x>
      <cdr:y>0.07473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0" y="0"/>
          <a:ext cx="1899002" cy="3544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square" rtlCol="0" anchor="t">
          <a:noAutofit/>
        </a:bodyPr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 panose="020F0502020204030204"/>
            </a:defRPr>
          </a:lvl9pPr>
        </a:lstStyle>
        <a:p xmlns:a="http://schemas.openxmlformats.org/drawingml/2006/main">
          <a:r>
            <a:rPr lang="zh-TW" altLang="en-US" sz="1000" b="1">
              <a:latin typeface="微軟正黑體" panose="020B0604030504040204" pitchFamily="34" charset="-120"/>
              <a:ea typeface="微軟正黑體" panose="020B0604030504040204" pitchFamily="34" charset="-120"/>
            </a:rPr>
            <a:t>單位：美元</a:t>
          </a:r>
          <a:r>
            <a:rPr lang="en-US" altLang="zh-TW" sz="1000" b="1"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sz="1000" b="1">
              <a:latin typeface="微軟正黑體" panose="020B0604030504040204" pitchFamily="34" charset="-120"/>
              <a:ea typeface="微軟正黑體" panose="020B0604030504040204" pitchFamily="34" charset="-120"/>
            </a:rPr>
            <a:t>公噸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0.00425</cdr:y>
    </cdr:from>
    <cdr:to>
      <cdr:x>0</cdr:x>
      <cdr:y>0.00425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0" y="66675"/>
          <a:ext cx="1150049" cy="3203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單位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: 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美分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磅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0" y="1"/>
          <a:ext cx="1266825" cy="32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單位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: 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美分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磅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3" name="矩形 2"/>
        <cdr:cNvSpPr/>
      </cdr:nvSpPr>
      <cdr:spPr>
        <a:xfrm xmlns:a="http://schemas.openxmlformats.org/drawingml/2006/main">
          <a:off x="0" y="1"/>
          <a:ext cx="1266825" cy="32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單位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: 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美分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磅</a:t>
          </a:r>
        </a:p>
      </cdr:txBody>
    </cdr:sp>
  </cdr:relSizeAnchor>
  <cdr:relSizeAnchor xmlns:cdr="http://schemas.openxmlformats.org/drawingml/2006/chartDrawing">
    <cdr:from>
      <cdr:x>0.82694</cdr:x>
      <cdr:y>0.73915</cdr:y>
    </cdr:from>
    <cdr:to>
      <cdr:x>0.95967</cdr:x>
      <cdr:y>0.8522</cdr:y>
    </cdr:to>
    <cdr:sp macro="" textlink="">
      <cdr:nvSpPr>
        <cdr:cNvPr id="4" name="矩形 3"/>
        <cdr:cNvSpPr/>
      </cdr:nvSpPr>
      <cdr:spPr>
        <a:xfrm xmlns:a="http://schemas.openxmlformats.org/drawingml/2006/main">
          <a:off x="5552122" y="3277311"/>
          <a:ext cx="891158" cy="5012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US" altLang="zh-TW"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rPr>
            <a:t>2026/03</a:t>
          </a:r>
        </a:p>
        <a:p xmlns:a="http://schemas.openxmlformats.org/drawingml/2006/main">
          <a:pPr algn="r"/>
          <a:r>
            <a:rPr lang="en-US" altLang="zh-TW" sz="1200"/>
            <a:t>74.95</a:t>
          </a:r>
          <a:endParaRPr lang="zh-TW" altLang="en-US" sz="120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-704850" y="-238125"/>
          <a:ext cx="1609725" cy="666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單位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: 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美分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磅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3" name="矩形 2"/>
        <cdr:cNvSpPr/>
      </cdr:nvSpPr>
      <cdr:spPr>
        <a:xfrm xmlns:a="http://schemas.openxmlformats.org/drawingml/2006/main">
          <a:off x="0" y="1"/>
          <a:ext cx="1266825" cy="32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單位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: 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美分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磅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4" name="矩形 3"/>
        <cdr:cNvSpPr/>
      </cdr:nvSpPr>
      <cdr:spPr>
        <a:xfrm xmlns:a="http://schemas.openxmlformats.org/drawingml/2006/main">
          <a:off x="0" y="1"/>
          <a:ext cx="1266825" cy="32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單位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: 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美分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磅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5" name="矩形 4"/>
        <cdr:cNvSpPr/>
      </cdr:nvSpPr>
      <cdr:spPr>
        <a:xfrm xmlns:a="http://schemas.openxmlformats.org/drawingml/2006/main">
          <a:off x="-704850" y="-238125"/>
          <a:ext cx="1609725" cy="666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單位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: 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美分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磅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6" name="矩形 5"/>
        <cdr:cNvSpPr/>
      </cdr:nvSpPr>
      <cdr:spPr>
        <a:xfrm xmlns:a="http://schemas.openxmlformats.org/drawingml/2006/main">
          <a:off x="0" y="1"/>
          <a:ext cx="1266825" cy="32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單位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: 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美分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磅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7" name="矩形 6"/>
        <cdr:cNvSpPr/>
      </cdr:nvSpPr>
      <cdr:spPr>
        <a:xfrm xmlns:a="http://schemas.openxmlformats.org/drawingml/2006/main">
          <a:off x="0" y="1"/>
          <a:ext cx="1266825" cy="32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單位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: 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美分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磅</a:t>
          </a:r>
        </a:p>
      </cdr:txBody>
    </cdr:sp>
  </cdr:relSizeAnchor>
  <cdr:relSizeAnchor xmlns:cdr="http://schemas.openxmlformats.org/drawingml/2006/chartDrawing">
    <cdr:from>
      <cdr:x>0.19835</cdr:x>
      <cdr:y>0.68338</cdr:y>
    </cdr:from>
    <cdr:to>
      <cdr:x>0.19955</cdr:x>
      <cdr:y>0.93709</cdr:y>
    </cdr:to>
    <cdr:sp macro="" textlink="">
      <cdr:nvSpPr>
        <cdr:cNvPr id="9" name="直線接點 8"/>
        <cdr:cNvSpPr/>
      </cdr:nvSpPr>
      <cdr:spPr>
        <a:xfrm xmlns:a="http://schemas.openxmlformats.org/drawingml/2006/main">
          <a:off x="1407534" y="3000759"/>
          <a:ext cx="8516" cy="111404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accent5"/>
          </a:solidFill>
          <a:prstDash val="sysDash"/>
        </a:ln>
      </cdr:spPr>
      <cdr:style>
        <a:lnRef xmlns:a="http://schemas.openxmlformats.org/drawingml/2006/main" idx="1">
          <a:schemeClr val="accent5"/>
        </a:lnRef>
        <a:fillRef xmlns:a="http://schemas.openxmlformats.org/drawingml/2006/main" idx="0">
          <a:schemeClr val="accent5"/>
        </a:fillRef>
        <a:effectRef xmlns:a="http://schemas.openxmlformats.org/drawingml/2006/main" idx="0">
          <a:schemeClr val="accent5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zh-TW" altLang="en-US"/>
        </a:p>
      </cdr:txBody>
    </cdr:sp>
  </cdr:relSizeAnchor>
  <cdr:relSizeAnchor xmlns:cdr="http://schemas.openxmlformats.org/drawingml/2006/chartDrawing">
    <cdr:from>
      <cdr:x>0.15615</cdr:x>
      <cdr:y>0.6927</cdr:y>
    </cdr:from>
    <cdr:to>
      <cdr:x>0.1569</cdr:x>
      <cdr:y>0.94063</cdr:y>
    </cdr:to>
    <cdr:sp macro="" textlink="">
      <cdr:nvSpPr>
        <cdr:cNvPr id="12" name="直線接點 11">
          <a:extLst xmlns:a="http://schemas.openxmlformats.org/drawingml/2006/main">
            <a:ext uri="{FF2B5EF4-FFF2-40B4-BE49-F238E27FC236}">
              <a16:creationId xmlns:a16="http://schemas.microsoft.com/office/drawing/2014/main" id="{3BBC1071-4CE4-4918-A7F0-C0BEF981E594}"/>
            </a:ext>
          </a:extLst>
        </cdr:cNvPr>
        <cdr:cNvSpPr/>
      </cdr:nvSpPr>
      <cdr:spPr>
        <a:xfrm xmlns:a="http://schemas.openxmlformats.org/drawingml/2006/main">
          <a:off x="1108075" y="3041650"/>
          <a:ext cx="5323" cy="1088667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accent5"/>
          </a:solidFill>
          <a:prstDash val="sysDash"/>
        </a:ln>
      </cdr:spPr>
      <cdr:style>
        <a:lnRef xmlns:a="http://schemas.openxmlformats.org/drawingml/2006/main" idx="1">
          <a:schemeClr val="accent5"/>
        </a:lnRef>
        <a:fillRef xmlns:a="http://schemas.openxmlformats.org/drawingml/2006/main" idx="0">
          <a:schemeClr val="accent5"/>
        </a:fillRef>
        <a:effectRef xmlns:a="http://schemas.openxmlformats.org/drawingml/2006/main" idx="0">
          <a:schemeClr val="accent5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zh-TW" altLang="en-US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0.00425</cdr:y>
    </cdr:from>
    <cdr:to>
      <cdr:x>0</cdr:x>
      <cdr:y>0.00425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0" y="69429"/>
          <a:ext cx="1638300" cy="3334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單位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: 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人民幣元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公噸</a:t>
          </a:r>
        </a:p>
      </cdr:txBody>
    </cdr:sp>
  </cdr:relSizeAnchor>
  <cdr:relSizeAnchor xmlns:cdr="http://schemas.openxmlformats.org/drawingml/2006/chartDrawing">
    <cdr:from>
      <cdr:x>0</cdr:x>
      <cdr:y>0.00425</cdr:y>
    </cdr:from>
    <cdr:to>
      <cdr:x>0</cdr:x>
      <cdr:y>0.00425</cdr:y>
    </cdr:to>
    <cdr:sp macro="" textlink="">
      <cdr:nvSpPr>
        <cdr:cNvPr id="3" name="矩形 2"/>
        <cdr:cNvSpPr/>
      </cdr:nvSpPr>
      <cdr:spPr>
        <a:xfrm xmlns:a="http://schemas.openxmlformats.org/drawingml/2006/main">
          <a:off x="0" y="69429"/>
          <a:ext cx="1638300" cy="3334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單位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: 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人民幣元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公噸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4" name="矩形 3"/>
        <cdr:cNvSpPr/>
      </cdr:nvSpPr>
      <cdr:spPr>
        <a:xfrm xmlns:a="http://schemas.openxmlformats.org/drawingml/2006/main">
          <a:off x="-704850" y="-238125"/>
          <a:ext cx="1609725" cy="666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單位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: 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美分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磅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5" name="矩形 4"/>
        <cdr:cNvSpPr/>
      </cdr:nvSpPr>
      <cdr:spPr>
        <a:xfrm xmlns:a="http://schemas.openxmlformats.org/drawingml/2006/main">
          <a:off x="0" y="1"/>
          <a:ext cx="1266825" cy="32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單位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: 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美分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磅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6" name="矩形 5"/>
        <cdr:cNvSpPr/>
      </cdr:nvSpPr>
      <cdr:spPr>
        <a:xfrm xmlns:a="http://schemas.openxmlformats.org/drawingml/2006/main">
          <a:off x="0" y="1"/>
          <a:ext cx="1266825" cy="32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單位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: 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美分</a:t>
          </a:r>
          <a:r>
            <a: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kumimoji="1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rPr>
            <a:t>磅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0.40649</cdr:x>
      <cdr:y>0.06625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0" y="0"/>
          <a:ext cx="3795840" cy="3935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000" b="1">
              <a:latin typeface="微軟正黑體" panose="020B0604030504040204" pitchFamily="34" charset="-120"/>
              <a:ea typeface="微軟正黑體" panose="020B0604030504040204" pitchFamily="34" charset="-120"/>
            </a:rPr>
            <a:t>單位：人民幣</a:t>
          </a:r>
          <a:r>
            <a:rPr lang="en-US" altLang="zh-TW" sz="1000" b="1"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sz="1000" b="1">
              <a:latin typeface="微軟正黑體" panose="020B0604030504040204" pitchFamily="34" charset="-120"/>
              <a:ea typeface="微軟正黑體" panose="020B0604030504040204" pitchFamily="34" charset="-120"/>
            </a:rPr>
            <a:t>公噸</a:t>
          </a:r>
        </a:p>
      </cdr:txBody>
    </cdr:sp>
  </cdr:relSizeAnchor>
  <cdr:relSizeAnchor xmlns:cdr="http://schemas.openxmlformats.org/drawingml/2006/chartDrawing">
    <cdr:from>
      <cdr:x>0.8332</cdr:x>
      <cdr:y>0.38704</cdr:y>
    </cdr:from>
    <cdr:to>
      <cdr:x>0.94999</cdr:x>
      <cdr:y>0.4617</cdr:y>
    </cdr:to>
    <cdr:sp macro="" textlink="">
      <cdr:nvSpPr>
        <cdr:cNvPr id="3" name="矩形 2"/>
        <cdr:cNvSpPr/>
      </cdr:nvSpPr>
      <cdr:spPr>
        <a:xfrm xmlns:a="http://schemas.openxmlformats.org/drawingml/2006/main">
          <a:off x="7740609" y="2344065"/>
          <a:ext cx="1088269" cy="4518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zh-TW" altLang="en-US"/>
        </a:p>
      </cdr:txBody>
    </cdr:sp>
  </cdr:relSizeAnchor>
  <cdr:relSizeAnchor xmlns:cdr="http://schemas.openxmlformats.org/drawingml/2006/chartDrawing">
    <cdr:from>
      <cdr:x>0.59276</cdr:x>
      <cdr:y>0.00165</cdr:y>
    </cdr:from>
    <cdr:to>
      <cdr:x>1</cdr:x>
      <cdr:y>0.06665</cdr:y>
    </cdr:to>
    <cdr:sp macro="" textlink="">
      <cdr:nvSpPr>
        <cdr:cNvPr id="4" name="矩形 3"/>
        <cdr:cNvSpPr/>
      </cdr:nvSpPr>
      <cdr:spPr>
        <a:xfrm xmlns:a="http://schemas.openxmlformats.org/drawingml/2006/main">
          <a:off x="5525053" y="9978"/>
          <a:ext cx="3795840" cy="3935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zh-TW" altLang="en-US" sz="1000" b="1">
              <a:latin typeface="微軟正黑體" panose="020B0604030504040204" pitchFamily="34" charset="-120"/>
              <a:ea typeface="微軟正黑體" panose="020B0604030504040204" pitchFamily="34" charset="-120"/>
            </a:rPr>
            <a:t>成長率單位</a:t>
          </a:r>
        </a:p>
      </cdr:txBody>
    </cdr:sp>
  </cdr:relSizeAnchor>
  <cdr:relSizeAnchor xmlns:cdr="http://schemas.openxmlformats.org/drawingml/2006/chartDrawing">
    <cdr:from>
      <cdr:x>0.83788</cdr:x>
      <cdr:y>0.15941</cdr:y>
    </cdr:from>
    <cdr:to>
      <cdr:x>0.93553</cdr:x>
      <cdr:y>0.20933</cdr:y>
    </cdr:to>
    <cdr:sp macro="" textlink="">
      <cdr:nvSpPr>
        <cdr:cNvPr id="5" name="矩形 4"/>
        <cdr:cNvSpPr/>
      </cdr:nvSpPr>
      <cdr:spPr>
        <a:xfrm xmlns:a="http://schemas.openxmlformats.org/drawingml/2006/main">
          <a:off x="5674362" y="623869"/>
          <a:ext cx="661312" cy="1953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zh-TW" sz="1000" b="1">
              <a:solidFill>
                <a:srgbClr val="C00000"/>
              </a:solidFill>
              <a:latin typeface="Arial" panose="020B0604020202020204" pitchFamily="34" charset="0"/>
              <a:ea typeface="Arial Unicode MS" panose="020B0604020202020204" pitchFamily="34" charset="-120"/>
              <a:cs typeface="Arial" panose="020B0604020202020204" pitchFamily="34" charset="0"/>
            </a:rPr>
            <a:t>2026/03</a:t>
          </a:r>
          <a:endParaRPr lang="zh-TW" altLang="en-US" sz="1000" b="1">
            <a:solidFill>
              <a:srgbClr val="C00000"/>
            </a:solidFill>
            <a:latin typeface="Arial" panose="020B0604020202020204" pitchFamily="34" charset="0"/>
            <a:ea typeface="Arial Unicode MS" panose="020B0604020202020204" pitchFamily="34" charset="-12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0.80981</cdr:x>
      <cdr:y>0.45686</cdr:y>
    </cdr:from>
    <cdr:to>
      <cdr:x>0.92042</cdr:x>
      <cdr:y>0.51575</cdr:y>
    </cdr:to>
    <cdr:sp macro="" textlink="">
      <cdr:nvSpPr>
        <cdr:cNvPr id="6" name="矩形 5"/>
        <cdr:cNvSpPr/>
      </cdr:nvSpPr>
      <cdr:spPr>
        <a:xfrm xmlns:a="http://schemas.openxmlformats.org/drawingml/2006/main">
          <a:off x="5501404" y="1806327"/>
          <a:ext cx="751417" cy="2328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zh-TW" altLang="en-US" sz="1100"/>
        </a:p>
      </cdr:txBody>
    </cdr:sp>
  </cdr:relSizeAnchor>
  <cdr:relSizeAnchor xmlns:cdr="http://schemas.openxmlformats.org/drawingml/2006/chartDrawing">
    <cdr:from>
      <cdr:x>0.84597</cdr:x>
      <cdr:y>0.20595</cdr:y>
    </cdr:from>
    <cdr:to>
      <cdr:x>0.93633</cdr:x>
      <cdr:y>0.27555</cdr:y>
    </cdr:to>
    <cdr:sp macro="" textlink="">
      <cdr:nvSpPr>
        <cdr:cNvPr id="7" name="矩形 6"/>
        <cdr:cNvSpPr/>
      </cdr:nvSpPr>
      <cdr:spPr>
        <a:xfrm xmlns:a="http://schemas.openxmlformats.org/drawingml/2006/main">
          <a:off x="5729126" y="806007"/>
          <a:ext cx="611942" cy="2723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zh-TW" sz="1000" b="1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17,005</a:t>
          </a:r>
          <a:endParaRPr lang="zh-TW" altLang="en-US" sz="1000" b="1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0.26431</cdr:x>
      <cdr:y>0.07453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0" y="0"/>
          <a:ext cx="1647826" cy="3190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單位：美元</a:t>
          </a:r>
          <a:r>
            <a:rPr lang="en-US" altLang="zh-TW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/</a:t>
          </a:r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公噸</a:t>
          </a:r>
        </a:p>
      </cdr:txBody>
    </cdr:sp>
  </cdr:relSizeAnchor>
  <cdr:relSizeAnchor xmlns:cdr="http://schemas.openxmlformats.org/drawingml/2006/chartDrawing">
    <cdr:from>
      <cdr:x>0.73569</cdr:x>
      <cdr:y>0</cdr:y>
    </cdr:from>
    <cdr:to>
      <cdr:x>1</cdr:x>
      <cdr:y>0.07453</cdr:y>
    </cdr:to>
    <cdr:sp macro="" textlink="">
      <cdr:nvSpPr>
        <cdr:cNvPr id="3" name="矩形 2"/>
        <cdr:cNvSpPr/>
      </cdr:nvSpPr>
      <cdr:spPr>
        <a:xfrm xmlns:a="http://schemas.openxmlformats.org/drawingml/2006/main">
          <a:off x="4586528" y="0"/>
          <a:ext cx="1647826" cy="318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單位：美元</a:t>
          </a:r>
          <a:r>
            <a:rPr lang="en-US" altLang="zh-TW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/</a:t>
          </a:r>
          <a:r>
            <a:rPr lang="zh-TW" altLang="en-US" sz="110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rPr>
            <a:t>桶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577529-04D9-4856-B599-BD5D7012466D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7AFB4-7DDC-4F5A-8E81-226391D5E7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fld id="{8088FA09-0B18-4064-909E-9DE7934E9409}" type="datetimeFigureOut">
              <a:rPr lang="zh-TW" altLang="en-US" smtClean="0"/>
              <a:t>2026/3/12</a:t>
            </a:fld>
            <a:endParaRPr lang="zh-TW" altLang="en-US" dirty="0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fld id="{31D64A37-9AC1-477F-990C-0C585349803E}" type="slidenum">
              <a:rPr lang="zh-TW" altLang="en-US" smtClean="0"/>
              <a:t>‹#›</a:t>
            </a:fld>
            <a:endParaRPr lang="zh-TW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字版面配置區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r>
              <a:rPr lang="zh-TW" altLang="en-US" sz="1400" dirty="0">
                <a:solidFill>
                  <a:srgbClr val="0000CC"/>
                </a:solidFill>
                <a:ea typeface="微軟正黑體" panose="020B0604030504040204" pitchFamily="34" charset="-120"/>
              </a:rPr>
              <a:t>己二酸</a:t>
            </a:r>
            <a:endParaRPr lang="en-US" altLang="zh-TW" sz="1400" dirty="0">
              <a:solidFill>
                <a:srgbClr val="0000CC"/>
              </a:solidFill>
              <a:ea typeface="微軟正黑體" panose="020B0604030504040204" pitchFamily="34" charset="-120"/>
            </a:endParaRPr>
          </a:p>
          <a:p>
            <a:r>
              <a:rPr lang="en-US" altLang="zh-TW" dirty="0">
                <a:ea typeface="微軟正黑體" panose="020B0604030504040204" pitchFamily="34" charset="-120"/>
              </a:rPr>
              <a:t>1. </a:t>
            </a:r>
            <a:r>
              <a:rPr lang="zh-TW" altLang="en-US" dirty="0">
                <a:ea typeface="微軟正黑體" panose="020B0604030504040204" pitchFamily="34" charset="-120"/>
              </a:rPr>
              <a:t>己二酸美金現貨價持平</a:t>
            </a:r>
            <a:r>
              <a:rPr lang="en-US" altLang="zh-TW" dirty="0">
                <a:ea typeface="微軟正黑體" panose="020B0604030504040204" pitchFamily="34" charset="-120"/>
              </a:rPr>
              <a:t>, PU</a:t>
            </a:r>
            <a:r>
              <a:rPr lang="zh-TW" altLang="en-US" dirty="0">
                <a:ea typeface="微軟正黑體" panose="020B0604030504040204" pitchFamily="34" charset="-120"/>
              </a:rPr>
              <a:t>的旺季不旺</a:t>
            </a:r>
            <a:r>
              <a:rPr lang="en-US" altLang="zh-TW" dirty="0">
                <a:ea typeface="微軟正黑體" panose="020B0604030504040204" pitchFamily="34" charset="-120"/>
              </a:rPr>
              <a:t>, </a:t>
            </a:r>
            <a:r>
              <a:rPr lang="zh-TW" altLang="en-US" dirty="0">
                <a:ea typeface="微軟正黑體" panose="020B0604030504040204" pitchFamily="34" charset="-120"/>
              </a:rPr>
              <a:t>年底前很難看到買氣</a:t>
            </a:r>
            <a:r>
              <a:rPr lang="en-US" altLang="zh-TW" dirty="0">
                <a:ea typeface="微軟正黑體" panose="020B0604030504040204" pitchFamily="34" charset="-120"/>
              </a:rPr>
              <a:t>. </a:t>
            </a:r>
            <a:r>
              <a:rPr lang="zh-TW" altLang="en-US" dirty="0">
                <a:ea typeface="微軟正黑體" panose="020B0604030504040204" pitchFamily="34" charset="-120"/>
              </a:rPr>
              <a:t>山東海莉九月己酸合約價結在</a:t>
            </a:r>
            <a:r>
              <a:rPr lang="en-US" altLang="zh-TW" dirty="0">
                <a:ea typeface="微軟正黑體" panose="020B0604030504040204" pitchFamily="34" charset="-120"/>
              </a:rPr>
              <a:t>RMB11000</a:t>
            </a:r>
          </a:p>
          <a:p>
            <a:endParaRPr lang="zh-TW" altLang="en-US" dirty="0"/>
          </a:p>
        </p:txBody>
      </p:sp>
      <p:sp>
        <p:nvSpPr>
          <p:cNvPr id="64516" name="投影片編號版面配置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F4C81B4-14E9-49B4-880E-549EA9E249FA}" type="slidenum">
              <a:rPr lang="zh-TW" altLang="en-US">
                <a:latin typeface="Arial" panose="020B0604020202020204" pitchFamily="34" charset="0"/>
                <a:ea typeface="微軟正黑體" panose="020B0604030504040204" pitchFamily="34" charset="-120"/>
              </a:rPr>
              <a:t>13</a:t>
            </a:fld>
            <a:endParaRPr lang="en-US" altLang="zh-TW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TW" altLang="en-US" dirty="0">
              <a:latin typeface="Arial" panose="020B0604020202020204" pitchFamily="34" charset="0"/>
            </a:endParaRPr>
          </a:p>
        </p:txBody>
      </p:sp>
      <p:sp>
        <p:nvSpPr>
          <p:cNvPr id="6554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D1D1C332-2A93-4B79-8AFA-60ECCD9584E7}" type="slidenum">
              <a:rPr kumimoji="0" lang="en-US" altLang="zh-TW" smtClean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14</a:t>
            </a:fld>
            <a:endParaRPr kumimoji="0" lang="en-US" altLang="zh-TW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spcBef>
                <a:spcPct val="20000"/>
              </a:spcBef>
            </a:pPr>
            <a:endParaRPr lang="en-US" altLang="zh-TW" dirty="0">
              <a:ea typeface="微軟正黑體" panose="020B0604030504040204" pitchFamily="34" charset="-120"/>
            </a:endParaRPr>
          </a:p>
        </p:txBody>
      </p:sp>
      <p:sp>
        <p:nvSpPr>
          <p:cNvPr id="66564" name="投影片編號版面配置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1618ED4-A7EA-4964-AA21-5F38EADDBB21}" type="slidenum">
              <a:rPr lang="zh-TW" altLang="en-US">
                <a:latin typeface="Arial" panose="020B0604020202020204" pitchFamily="34" charset="0"/>
                <a:ea typeface="微軟正黑體" panose="020B0604030504040204" pitchFamily="34" charset="-120"/>
              </a:rPr>
              <a:t>15</a:t>
            </a:fld>
            <a:endParaRPr lang="en-US" altLang="zh-TW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TW" altLang="en-US" dirty="0"/>
          </a:p>
        </p:txBody>
      </p:sp>
      <p:sp>
        <p:nvSpPr>
          <p:cNvPr id="67588" name="投影片編號版面配置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E8C7EDD-15F8-4351-AB23-323DB94893C2}" type="slidenum">
              <a:rPr lang="zh-TW" altLang="en-US">
                <a:latin typeface="Arial" panose="020B0604020202020204" pitchFamily="34" charset="0"/>
                <a:ea typeface="微軟正黑體" panose="020B0604030504040204" pitchFamily="34" charset="-120"/>
              </a:rPr>
              <a:t>16</a:t>
            </a:fld>
            <a:endParaRPr lang="en-US" altLang="zh-TW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TW" altLang="en-US" dirty="0"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861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5C05372D-9AB0-4C37-AC0C-49FA80911C59}" type="slidenum">
              <a:rPr lang="zh-TW" altLang="en-US" smtClean="0">
                <a:latin typeface="Arial" panose="020B0604020202020204" pitchFamily="34" charset="0"/>
                <a:ea typeface="微軟正黑體" panose="020B0604030504040204" pitchFamily="34" charset="-120"/>
              </a:rPr>
              <a:t>17</a:t>
            </a:fld>
            <a:endParaRPr lang="zh-TW" altLang="en-US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TW" altLang="en-US" dirty="0"/>
          </a:p>
        </p:txBody>
      </p:sp>
      <p:sp>
        <p:nvSpPr>
          <p:cNvPr id="6963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C92A9024-B5F5-489B-A97D-0A57185E9336}" type="slidenum">
              <a:rPr lang="zh-TW" altLang="en-US" smtClean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18</a:t>
            </a:fld>
            <a:endParaRPr lang="en-US" altLang="zh-TW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TW" altLang="en-US" dirty="0"/>
          </a:p>
        </p:txBody>
      </p:sp>
      <p:sp>
        <p:nvSpPr>
          <p:cNvPr id="7066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FBF35C3F-4763-4E4F-AE21-DEE97DEC5EFD}" type="slidenum">
              <a:rPr lang="zh-TW" altLang="en-US" smtClean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19</a:t>
            </a:fld>
            <a:endParaRPr lang="en-US" altLang="zh-TW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TW" altLang="en-US" dirty="0"/>
          </a:p>
        </p:txBody>
      </p:sp>
      <p:sp>
        <p:nvSpPr>
          <p:cNvPr id="7168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EE27A30C-E65E-467D-8476-FE9176A6AFA8}" type="slidenum">
              <a:rPr lang="zh-TW" altLang="en-US" smtClean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20</a:t>
            </a:fld>
            <a:endParaRPr lang="en-US" altLang="zh-TW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TW" altLang="en-US" dirty="0"/>
          </a:p>
        </p:txBody>
      </p:sp>
      <p:sp>
        <p:nvSpPr>
          <p:cNvPr id="7270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2159BFEE-9363-4534-BD18-F0675630DAC1}" type="slidenum">
              <a:rPr lang="zh-TW" altLang="en-US" smtClean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21</a:t>
            </a:fld>
            <a:endParaRPr lang="en-US" altLang="zh-TW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TW" altLang="en-US" dirty="0"/>
          </a:p>
        </p:txBody>
      </p:sp>
      <p:sp>
        <p:nvSpPr>
          <p:cNvPr id="7373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8D9C883E-EFB6-4031-94AF-67BB2667F6FB}" type="slidenum">
              <a:rPr lang="zh-TW" altLang="en-US" smtClean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22</a:t>
            </a:fld>
            <a:endParaRPr lang="en-US" altLang="zh-TW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TW" altLang="en-US" dirty="0"/>
          </a:p>
        </p:txBody>
      </p:sp>
      <p:sp>
        <p:nvSpPr>
          <p:cNvPr id="5427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CE03E273-66E2-4424-A842-BF78ED1F3696}" type="slidenum">
              <a:rPr kumimoji="0" lang="zh-TW" altLang="en-US" smtClean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3</a:t>
            </a:fld>
            <a:endParaRPr kumimoji="0" lang="en-US" altLang="zh-TW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/>
            <a:r>
              <a:rPr lang="en-US" altLang="zh-TW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04</a:t>
            </a:r>
            <a:endParaRPr lang="zh-TW" altLang="zh-TW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eaLnBrk="1" hangingPunct="1"/>
            <a:endParaRPr lang="zh-TW" altLang="en-US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7475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62F42944-5D8A-482C-8AA0-F7F37F2F43FF}" type="slidenum">
              <a:rPr lang="zh-TW" altLang="en-US" smtClean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23</a:t>
            </a:fld>
            <a:endParaRPr lang="en-US" altLang="zh-TW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/>
            <a:endParaRPr lang="zh-TW" altLang="zh-TW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eaLnBrk="1" hangingPunct="1"/>
            <a:endParaRPr lang="zh-TW" altLang="en-US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7578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247231DC-337E-488B-9AC2-D03D44612E62}" type="slidenum">
              <a:rPr lang="zh-TW" altLang="en-US" smtClean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24</a:t>
            </a:fld>
            <a:endParaRPr lang="en-US" altLang="zh-TW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/>
            <a:endParaRPr lang="zh-TW" altLang="zh-TW" dirty="0"/>
          </a:p>
        </p:txBody>
      </p:sp>
      <p:sp>
        <p:nvSpPr>
          <p:cNvPr id="7680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BAFD4F8A-BFA7-4C2E-B2E9-22D0F76E5F9F}" type="slidenum">
              <a:rPr lang="zh-TW" altLang="en-US" smtClean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25</a:t>
            </a:fld>
            <a:endParaRPr lang="en-US" altLang="zh-TW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algn="ctr" eaLnBrk="1" hangingPunct="1">
              <a:spcBef>
                <a:spcPct val="0"/>
              </a:spcBef>
            </a:pPr>
            <a:endParaRPr lang="zh-TW" altLang="en-US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7782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04C2C2E1-1C1B-4EE5-B5D4-13C20A749F44}" type="slidenum">
              <a:rPr lang="zh-TW" altLang="en-US" smtClean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26</a:t>
            </a:fld>
            <a:endParaRPr lang="en-US" altLang="zh-TW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/>
            <a:endParaRPr lang="zh-TW" altLang="zh-TW" dirty="0"/>
          </a:p>
        </p:txBody>
      </p:sp>
      <p:sp>
        <p:nvSpPr>
          <p:cNvPr id="7885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3B4EE513-FEAA-496A-BF37-C729950C43DF}" type="slidenum">
              <a:rPr lang="zh-TW" altLang="en-US" smtClean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28</a:t>
            </a:fld>
            <a:endParaRPr lang="en-US" altLang="zh-TW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/>
            <a:endParaRPr lang="zh-TW" altLang="zh-TW" dirty="0"/>
          </a:p>
        </p:txBody>
      </p:sp>
      <p:sp>
        <p:nvSpPr>
          <p:cNvPr id="7987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026857B7-42F6-47A2-B0DE-49DED5773E7A}" type="slidenum">
              <a:rPr lang="zh-TW" altLang="en-US" smtClean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29</a:t>
            </a:fld>
            <a:endParaRPr lang="en-US" altLang="zh-TW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/>
            <a:endParaRPr lang="zh-TW" altLang="zh-TW" dirty="0"/>
          </a:p>
        </p:txBody>
      </p:sp>
      <p:sp>
        <p:nvSpPr>
          <p:cNvPr id="8090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FB96AB05-F1AD-4B0E-A392-29B6A0F3D143}" type="slidenum">
              <a:rPr lang="zh-TW" altLang="en-US" smtClean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30</a:t>
            </a:fld>
            <a:endParaRPr lang="en-US" altLang="zh-TW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8192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41092B9B-717A-475C-A515-A5C590189440}" type="slidenum">
              <a:rPr lang="zh-TW" altLang="en-US" smtClean="0">
                <a:latin typeface="Arial" panose="020B0604020202020204" pitchFamily="34" charset="0"/>
                <a:ea typeface="微軟正黑體" panose="020B0604030504040204" pitchFamily="34" charset="-120"/>
              </a:rPr>
              <a:t>31</a:t>
            </a:fld>
            <a:endParaRPr lang="zh-TW" altLang="en-US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TW" altLang="en-US" dirty="0"/>
          </a:p>
        </p:txBody>
      </p:sp>
      <p:sp>
        <p:nvSpPr>
          <p:cNvPr id="8294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376537DF-3D3C-4539-92E2-FDC2B64E21F8}" type="slidenum">
              <a:rPr lang="zh-TW" altLang="en-US" smtClean="0">
                <a:latin typeface="Arial" panose="020B0604020202020204" pitchFamily="34" charset="0"/>
                <a:ea typeface="微軟正黑體" panose="020B0604030504040204" pitchFamily="34" charset="-120"/>
              </a:rPr>
              <a:t>36</a:t>
            </a:fld>
            <a:endParaRPr lang="zh-TW" altLang="en-US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D64A37-9AC1-477F-990C-0C585349803E}" type="slidenum">
              <a:rPr lang="zh-TW" altLang="en-US" smtClean="0"/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67914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spcBef>
                <a:spcPct val="20000"/>
              </a:spcBef>
            </a:pPr>
            <a:r>
              <a:rPr lang="en-US" altLang="zh-TW" sz="1400" dirty="0">
                <a:solidFill>
                  <a:srgbClr val="0000CC"/>
                </a:solidFill>
                <a:ea typeface="微軟正黑體" panose="020B0604030504040204" pitchFamily="34" charset="-120"/>
              </a:rPr>
              <a:t>CPL</a:t>
            </a:r>
          </a:p>
          <a:p>
            <a:endParaRPr lang="zh-TW" altLang="en-US" dirty="0"/>
          </a:p>
        </p:txBody>
      </p:sp>
      <p:sp>
        <p:nvSpPr>
          <p:cNvPr id="55300" name="投影片編號版面配置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E5E5280-0003-4DDE-BFB2-F55129B87E19}" type="slidenum">
              <a:rPr lang="zh-TW" altLang="en-US">
                <a:latin typeface="Arial" panose="020B0604020202020204" pitchFamily="34" charset="0"/>
                <a:ea typeface="微軟正黑體" panose="020B0604030504040204" pitchFamily="34" charset="-120"/>
              </a:rPr>
              <a:t>5</a:t>
            </a:fld>
            <a:endParaRPr lang="en-US" altLang="zh-TW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TW" altLang="en-US" dirty="0"/>
          </a:p>
        </p:txBody>
      </p:sp>
      <p:sp>
        <p:nvSpPr>
          <p:cNvPr id="56324" name="投影片編號版面配置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DA5E2A7-E8A8-43EC-BB37-F8C6D48EB8E2}" type="slidenum">
              <a:rPr lang="zh-TW" altLang="en-US">
                <a:latin typeface="Arial" panose="020B0604020202020204" pitchFamily="34" charset="0"/>
                <a:ea typeface="微軟正黑體" panose="020B0604030504040204" pitchFamily="34" charset="-120"/>
              </a:rPr>
              <a:t>7</a:t>
            </a:fld>
            <a:endParaRPr lang="en-US" altLang="zh-TW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TW" altLang="en-US">
              <a:latin typeface="Arial" panose="020B0604020202020204" pitchFamily="34" charset="0"/>
            </a:endParaRPr>
          </a:p>
        </p:txBody>
      </p:sp>
      <p:sp>
        <p:nvSpPr>
          <p:cNvPr id="5734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2FAB3A27-A463-4F03-A544-7CA1A83BAB17}" type="slidenum">
              <a:rPr kumimoji="0" lang="en-US" altLang="zh-TW" smtClean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8</a:t>
            </a:fld>
            <a:endParaRPr kumimoji="0" lang="en-US" altLang="zh-TW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TW" altLang="en-US" dirty="0">
              <a:latin typeface="Arial" panose="020B0604020202020204" pitchFamily="34" charset="0"/>
            </a:endParaRPr>
          </a:p>
        </p:txBody>
      </p:sp>
      <p:sp>
        <p:nvSpPr>
          <p:cNvPr id="5837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97944F9E-7AD1-4C22-BD80-ECFAAD7AA6AE}" type="slidenum">
              <a:rPr kumimoji="0" lang="en-US" altLang="zh-TW" smtClean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9</a:t>
            </a:fld>
            <a:endParaRPr kumimoji="0" lang="en-US" altLang="zh-TW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TW" altLang="en-US" dirty="0"/>
          </a:p>
        </p:txBody>
      </p:sp>
      <p:sp>
        <p:nvSpPr>
          <p:cNvPr id="62468" name="投影片編號版面配置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81F9C99-3CE3-438C-98B7-4BF603009079}" type="slidenum">
              <a:rPr lang="zh-TW" altLang="en-US">
                <a:latin typeface="Arial" panose="020B0604020202020204" pitchFamily="34" charset="0"/>
                <a:ea typeface="微軟正黑體" panose="020B0604030504040204" pitchFamily="34" charset="-120"/>
              </a:rPr>
              <a:t>10</a:t>
            </a:fld>
            <a:endParaRPr lang="en-US" altLang="zh-TW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TW" altLang="en-US" dirty="0"/>
          </a:p>
        </p:txBody>
      </p:sp>
      <p:sp>
        <p:nvSpPr>
          <p:cNvPr id="63492" name="投影片編號版面配置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1DB3053-9F3A-42F1-93C9-388D8C3D7878}" type="slidenum">
              <a:rPr lang="zh-TW" altLang="en-US">
                <a:latin typeface="Arial" panose="020B0604020202020204" pitchFamily="34" charset="0"/>
                <a:ea typeface="微軟正黑體" panose="020B0604030504040204" pitchFamily="34" charset="-120"/>
              </a:rPr>
              <a:t>11</a:t>
            </a:fld>
            <a:endParaRPr lang="en-US" altLang="zh-TW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70C0A9-F655-4D3F-B482-09681832DB17}" type="datetime1">
              <a:rPr lang="zh-TW" altLang="en-US" smtClean="0"/>
              <a:t>2026/3/12</a:t>
            </a:fld>
            <a:endParaRPr lang="en-US" altLang="zh-TW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92672C3-01B9-4DEA-9B49-CBBBDB2DE4AF}" type="slidenum">
              <a:rPr lang="en-US" altLang="zh-TW" smtClean="0"/>
              <a:t>‹#›</a:t>
            </a:fld>
            <a:endParaRPr lang="en-US" altLang="zh-TW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kumimoji="0" lang="en-US" sz="48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C3BEE4-FF9D-41BF-A6CF-815E0EDE2A12}" type="datetime1">
              <a:rPr lang="zh-TW" altLang="en-US" smtClean="0"/>
              <a:t>2026/3/12</a:t>
            </a:fld>
            <a:endParaRPr lang="en-US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4D5DD1-6839-4F3A-A7C9-2F0B54EB388A}" type="slidenum">
              <a:rPr lang="en-US" altLang="zh-TW" smtClean="0"/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924EE4-50E8-407F-BBC0-4D22BAD283C1}" type="datetime1">
              <a:rPr lang="zh-TW" altLang="en-US" smtClean="0"/>
              <a:t>2026/3/12</a:t>
            </a:fld>
            <a:endParaRPr lang="en-US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4D5DD1-6839-4F3A-A7C9-2F0B54EB388A}" type="slidenum">
              <a:rPr lang="en-US" altLang="zh-TW" smtClean="0"/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622300" y="998730"/>
            <a:ext cx="7955145" cy="463551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FEFB7E04-295C-46F5-829F-602A21477FDF}" type="datetime1">
              <a:rPr lang="zh-TW" altLang="en-US" smtClean="0"/>
              <a:t>2026/3/12</a:t>
            </a:fld>
            <a:endParaRPr lang="en-US" altLang="zh-TW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0775BA92-759E-40DF-BF5E-7CF18C2A4706}" type="slidenum">
              <a:rPr lang="en-US" altLang="zh-TW" smtClean="0"/>
              <a:t>‹#›</a:t>
            </a:fld>
            <a:endParaRPr lang="en-US" altLang="zh-TW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2C64FF-6344-4C36-A630-B1169F9D4711}" type="datetime1">
              <a:rPr lang="zh-TW" altLang="en-US" smtClean="0"/>
              <a:t>2026/3/12</a:t>
            </a:fld>
            <a:endParaRPr lang="en-US" altLang="zh-TW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4D5DD1-6839-4F3A-A7C9-2F0B54EB388A}" type="slidenum">
              <a:rPr lang="en-US" altLang="zh-TW" smtClean="0"/>
              <a:t>‹#›</a:t>
            </a:fld>
            <a:endParaRPr lang="en-US" altLang="zh-TW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4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TW" altLang="en-US" dirty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662010" y="998730"/>
            <a:ext cx="3915435" cy="475284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622300" y="998730"/>
            <a:ext cx="3949700" cy="475284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805F8829-D8C9-4A3B-8FD4-0978E59E0CA3}" type="datetime1">
              <a:rPr lang="zh-TW" altLang="en-US" smtClean="0"/>
              <a:t>2026/3/12</a:t>
            </a:fld>
            <a:endParaRPr lang="en-US" altLang="zh-TW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97E2EF90-7848-4167-AAF9-3B512DEFC7BD}" type="slidenum">
              <a:rPr lang="en-US" altLang="zh-TW" smtClean="0"/>
              <a:t>‹#›</a:t>
            </a:fld>
            <a:endParaRPr lang="en-US" altLang="zh-TW" dirty="0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611560" y="953725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2010" y="953725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662010" y="1502364"/>
            <a:ext cx="3886200" cy="462693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611560" y="1502364"/>
            <a:ext cx="3886200" cy="462693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>
              <a:defRPr/>
            </a:pPr>
            <a:fld id="{4CCBCAB7-77DB-4F8F-BABD-8177D5CB6236}" type="datetime1">
              <a:rPr lang="zh-TW" altLang="en-US" smtClean="0"/>
              <a:t>2026/3/12</a:t>
            </a:fld>
            <a:endParaRPr lang="en-US" altLang="zh-TW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8B8AC9-07EE-4B65-93F6-1CCB025785B8}" type="slidenum">
              <a:rPr lang="en-US" altLang="zh-TW" smtClean="0"/>
              <a:t>‹#›</a:t>
            </a:fld>
            <a:endParaRPr lang="en-US" altLang="zh-TW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4157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865911-632E-400F-97AE-533BBD7E50B1}" type="datetime1">
              <a:rPr lang="zh-TW" altLang="en-US" smtClean="0"/>
              <a:t>2026/3/12</a:t>
            </a:fld>
            <a:endParaRPr lang="en-US" altLang="zh-TW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‹#›</a:t>
            </a:fld>
            <a:endParaRPr lang="en-US" altLang="zh-TW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B71CA6-3775-4F83-A66C-DB5DDBB99CC9}" type="datetime1">
              <a:rPr lang="zh-TW" altLang="en-US" smtClean="0"/>
              <a:t>2026/3/12</a:t>
            </a:fld>
            <a:endParaRPr lang="en-US" altLang="zh-TW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A4CA6F5-1740-4680-93F5-065EE745C9CF}" type="slidenum">
              <a:rPr lang="en-US" altLang="zh-TW" smtClean="0"/>
              <a:t>‹#›</a:t>
            </a:fld>
            <a:endParaRPr lang="en-US" altLang="zh-TW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611560" y="998730"/>
            <a:ext cx="3381375" cy="443147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998574"/>
            <a:ext cx="4472170" cy="443296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C2958F4F-9FA2-455A-ADFF-75FBE3299521}" type="datetime1">
              <a:rPr lang="zh-TW" altLang="en-US" smtClean="0"/>
              <a:t>2026/3/12</a:t>
            </a:fld>
            <a:endParaRPr lang="en-US" altLang="zh-TW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620D2ECA-1DDB-468F-BFF8-42984A5A651F}" type="slidenum">
              <a:rPr lang="en-US" altLang="zh-TW" smtClean="0"/>
              <a:t>‹#›</a:t>
            </a:fld>
            <a:endParaRPr lang="en-US" altLang="zh-TW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905">
              <a:buNone/>
              <a:defRPr>
                <a:solidFill>
                  <a:schemeClr val="bg2"/>
                </a:solidFill>
              </a:defRPr>
            </a:lvl2pPr>
            <a:lvl3pPr marL="344805" indent="6350">
              <a:buNone/>
              <a:defRPr>
                <a:solidFill>
                  <a:schemeClr val="bg2"/>
                </a:solidFill>
              </a:defRPr>
            </a:lvl3pPr>
            <a:lvl4pPr marL="516255" indent="3175">
              <a:buNone/>
              <a:defRPr>
                <a:solidFill>
                  <a:schemeClr val="bg2"/>
                </a:solidFill>
              </a:defRPr>
            </a:lvl4pPr>
            <a:lvl5pPr marL="688975" indent="-1905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9816AF11-0BAB-412D-A3C6-DF1B99F76C77}" type="datetime1">
              <a:rPr lang="zh-TW" altLang="en-US" smtClean="0"/>
              <a:t>2026/3/12</a:t>
            </a:fld>
            <a:endParaRPr lang="en-US" altLang="zh-TW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972DD2C-D651-4BF9-9451-1798E00136F0}" type="slidenum">
              <a:rPr lang="en-US" altLang="zh-TW" smtClean="0"/>
              <a:t>‹#›</a:t>
            </a:fld>
            <a:endParaRPr lang="en-US" altLang="zh-TW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2300" y="228599"/>
            <a:ext cx="7955145" cy="63511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2300" y="953725"/>
            <a:ext cx="7955145" cy="48527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fld id="{93F28500-BF47-4A0F-8A52-1A1555A4F70E}" type="datetime1">
              <a:rPr lang="zh-TW" altLang="en-US" smtClean="0"/>
              <a:t>2026/3/12</a:t>
            </a:fld>
            <a:endParaRPr lang="en-US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fld id="{0F4D5DD1-6839-4F3A-A7C9-2F0B54EB388A}" type="slidenum">
              <a:rPr lang="en-US" altLang="zh-TW" smtClean="0"/>
              <a:t>‹#›</a:t>
            </a:fld>
            <a:endParaRPr lang="en-US" altLang="zh-TW" dirty="0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6389688"/>
            <a:ext cx="623888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5400" y="6548438"/>
            <a:ext cx="658813" cy="3127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21600" tIns="10800" rIns="21600" bIns="10800">
            <a:spAutoFit/>
          </a:bodyPr>
          <a:lstStyle/>
          <a:p>
            <a:pPr defTabSz="762000">
              <a:lnSpc>
                <a:spcPct val="135000"/>
              </a:lnSpc>
              <a:spcBef>
                <a:spcPct val="150000"/>
              </a:spcBef>
              <a:defRPr/>
            </a:pPr>
            <a:r>
              <a:rPr lang="zh-TW" altLang="en-US" sz="1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ea typeface="華康中圓體"/>
              </a:rPr>
              <a:t>紡織所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ts val="400"/>
        </a:spcBef>
        <a:buNone/>
        <a:defRPr sz="3200" b="1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anose="020B0604020202020204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anose="020B0604030504040204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anose="020B0604030504040204" pitchFamily="34" charset="0"/>
        </a:defRPr>
      </a:lvl2pPr>
      <a:lvl3pPr marL="344805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anose="020B0604030504040204" pitchFamily="34" charset="0"/>
        </a:defRPr>
      </a:lvl3pPr>
      <a:lvl4pPr marL="517525" indent="-170180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anose="020B0604030504040204" pitchFamily="34" charset="0"/>
        </a:defRPr>
      </a:lvl4pPr>
      <a:lvl5pPr marL="688975" indent="-173355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anose="020B0604030504040204" pitchFamily="34" charset="0"/>
        </a:defRPr>
      </a:lvl5pPr>
      <a:lvl6pPr marL="868680" indent="-173990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975" indent="-173990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330" indent="-173990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430" indent="-173990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副標題 2"/>
          <p:cNvSpPr>
            <a:spLocks noGrp="1"/>
          </p:cNvSpPr>
          <p:nvPr>
            <p:ph type="subTitle" idx="1"/>
          </p:nvPr>
        </p:nvSpPr>
        <p:spPr>
          <a:xfrm>
            <a:off x="352426" y="2895599"/>
            <a:ext cx="8630064" cy="1658525"/>
          </a:xfrm>
        </p:spPr>
        <p:txBody>
          <a:bodyPr>
            <a:normAutofit/>
          </a:bodyPr>
          <a:lstStyle/>
          <a:p>
            <a:r>
              <a:rPr lang="zh-TW" altLang="en-US" dirty="0"/>
              <a:t>資料提供者：紡織所產服部</a:t>
            </a:r>
            <a:endParaRPr lang="zh-TW" altLang="en-US" i="0" dirty="0">
              <a:solidFill>
                <a:srgbClr val="0000CC"/>
              </a:solidFill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93F58B2-97AF-4C76-8445-0C43488AEF43}" type="slidenum">
              <a:rPr lang="en-US" altLang="zh-TW"/>
              <a:t>1</a:t>
            </a:fld>
            <a:endParaRPr lang="en-US" altLang="zh-TW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1021" y="457200"/>
            <a:ext cx="7680960" cy="2438399"/>
          </a:xfrm>
        </p:spPr>
        <p:txBody>
          <a:bodyPr/>
          <a:lstStyle/>
          <a:p>
            <a:pPr algn="l" eaLnBrk="1" hangingPunct="1"/>
            <a:r>
              <a:rPr lang="zh-TW" altLang="en-US" sz="4000" dirty="0">
                <a:cs typeface="Times New Roman" panose="02020603050405020304" pitchFamily="18" charset="0"/>
              </a:rPr>
              <a:t>國際紡織原物料價格週報</a:t>
            </a:r>
            <a:br>
              <a:rPr lang="en-US" altLang="zh-TW" sz="4000" dirty="0">
                <a:cs typeface="Times New Roman" panose="02020603050405020304" pitchFamily="18" charset="0"/>
              </a:rPr>
            </a:br>
            <a:r>
              <a:rPr lang="en-US" altLang="zh-TW" sz="3200" dirty="0">
                <a:cs typeface="Times New Roman" panose="02020603050405020304" pitchFamily="18" charset="0"/>
              </a:rPr>
              <a:t>2026.03.06</a:t>
            </a:r>
            <a:endParaRPr lang="zh-TW" altLang="en-US" sz="32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E6C8BE2-FD3F-4EEF-A973-C4C86587D170}" type="slidenum">
              <a:rPr lang="en-US" altLang="zh-TW"/>
              <a:t>10</a:t>
            </a:fld>
            <a:endParaRPr lang="en-US" altLang="zh-TW" dirty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聚酯切片現貨價格</a:t>
            </a:r>
          </a:p>
        </p:txBody>
      </p:sp>
      <p:grpSp>
        <p:nvGrpSpPr>
          <p:cNvPr id="14340" name="Group 5"/>
          <p:cNvGrpSpPr>
            <a:grpSpLocks noChangeAspect="1"/>
          </p:cNvGrpSpPr>
          <p:nvPr/>
        </p:nvGrpSpPr>
        <p:grpSpPr bwMode="auto">
          <a:xfrm>
            <a:off x="323850" y="1628775"/>
            <a:ext cx="800100" cy="457200"/>
            <a:chOff x="4822" y="753"/>
            <a:chExt cx="7200" cy="4320"/>
          </a:xfrm>
        </p:grpSpPr>
        <p:sp>
          <p:nvSpPr>
            <p:cNvPr id="6160" name="AutoShape 6"/>
            <p:cNvSpPr>
              <a:spLocks noChangeAspect="1" noChangeArrowheads="1" noTextEdit="1"/>
            </p:cNvSpPr>
            <p:nvPr/>
          </p:nvSpPr>
          <p:spPr bwMode="auto">
            <a:xfrm>
              <a:off x="4822" y="753"/>
              <a:ext cx="7200" cy="432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>
                <a:defRPr/>
              </a:pPr>
              <a:endParaRPr lang="zh-TW" altLang="en-US" dirty="0">
                <a:latin typeface="+mn-lt"/>
                <a:ea typeface="SimSun" panose="02010600030101010101" pitchFamily="2" charset="-122"/>
              </a:endParaRPr>
            </a:p>
          </p:txBody>
        </p:sp>
      </p:grpSp>
      <p:sp>
        <p:nvSpPr>
          <p:cNvPr id="6150" name="Line 409"/>
          <p:cNvSpPr>
            <a:spLocks noChangeShapeType="1"/>
          </p:cNvSpPr>
          <p:nvPr/>
        </p:nvSpPr>
        <p:spPr bwMode="auto">
          <a:xfrm>
            <a:off x="4408488" y="2374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6151" name="Line 410"/>
          <p:cNvSpPr>
            <a:spLocks noChangeShapeType="1"/>
          </p:cNvSpPr>
          <p:nvPr/>
        </p:nvSpPr>
        <p:spPr bwMode="auto">
          <a:xfrm>
            <a:off x="4408488" y="26019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6152" name="Line 413"/>
          <p:cNvSpPr>
            <a:spLocks noChangeShapeType="1"/>
          </p:cNvSpPr>
          <p:nvPr/>
        </p:nvSpPr>
        <p:spPr bwMode="auto">
          <a:xfrm>
            <a:off x="5699125" y="29321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6153" name="Line 414"/>
          <p:cNvSpPr>
            <a:spLocks noChangeShapeType="1"/>
          </p:cNvSpPr>
          <p:nvPr/>
        </p:nvSpPr>
        <p:spPr bwMode="auto">
          <a:xfrm>
            <a:off x="5699125" y="31765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6154" name="Line 445"/>
          <p:cNvSpPr>
            <a:spLocks noChangeShapeType="1"/>
          </p:cNvSpPr>
          <p:nvPr/>
        </p:nvSpPr>
        <p:spPr bwMode="auto">
          <a:xfrm>
            <a:off x="4408488" y="20732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6155" name="Line 446"/>
          <p:cNvSpPr>
            <a:spLocks noChangeShapeType="1"/>
          </p:cNvSpPr>
          <p:nvPr/>
        </p:nvSpPr>
        <p:spPr bwMode="auto">
          <a:xfrm>
            <a:off x="4408488" y="2374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6156" name="Line 893"/>
          <p:cNvSpPr>
            <a:spLocks noChangeShapeType="1"/>
          </p:cNvSpPr>
          <p:nvPr/>
        </p:nvSpPr>
        <p:spPr bwMode="auto">
          <a:xfrm>
            <a:off x="4392613" y="39401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6157" name="Line 894"/>
          <p:cNvSpPr>
            <a:spLocks noChangeShapeType="1"/>
          </p:cNvSpPr>
          <p:nvPr/>
        </p:nvSpPr>
        <p:spPr bwMode="auto">
          <a:xfrm>
            <a:off x="4392613" y="41846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14349" name="標題 1"/>
          <p:cNvSpPr txBox="1"/>
          <p:nvPr/>
        </p:nvSpPr>
        <p:spPr bwMode="auto">
          <a:xfrm>
            <a:off x="-19050" y="12700"/>
            <a:ext cx="3482975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（二）聚酯切片分析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4400" name="矩形 52"/>
          <p:cNvSpPr>
            <a:spLocks noChangeArrowheads="1"/>
          </p:cNvSpPr>
          <p:nvPr/>
        </p:nvSpPr>
        <p:spPr bwMode="auto">
          <a:xfrm>
            <a:off x="622300" y="5730658"/>
            <a:ext cx="6497637" cy="472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註：歷史價格變化圖請參閱附件</a:t>
            </a:r>
            <a:endParaRPr lang="en-US" altLang="zh-TW" sz="1000" dirty="0">
              <a:solidFill>
                <a:srgbClr val="000000"/>
              </a:solidFill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en-US" altLang="zh-TW" sz="1000" dirty="0" err="1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WTiN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，紡織綜合所整理，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</p:txBody>
      </p:sp>
      <p:graphicFrame>
        <p:nvGraphicFramePr>
          <p:cNvPr id="19" name="內容版面配置區 1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94395967"/>
              </p:ext>
            </p:extLst>
          </p:nvPr>
        </p:nvGraphicFramePr>
        <p:xfrm>
          <a:off x="2186735" y="998734"/>
          <a:ext cx="5169186" cy="459005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541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3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164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sz="14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7990" marR="97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4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+mn-cs"/>
                        </a:rPr>
                        <a:t>聚酯切片</a:t>
                      </a:r>
                      <a:r>
                        <a:rPr lang="en-US" altLang="zh-TW" sz="1400" b="1" kern="1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+mn-cs"/>
                        </a:rPr>
                        <a:t> - </a:t>
                      </a:r>
                      <a:r>
                        <a:rPr lang="zh-TW" altLang="en-US" sz="14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+mn-cs"/>
                        </a:rPr>
                        <a:t>纖維級</a:t>
                      </a:r>
                      <a:endParaRPr lang="en-US" altLang="zh-TW" sz="14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4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+mn-cs"/>
                        </a:rPr>
                        <a:t>出廠價</a:t>
                      </a:r>
                      <a:endParaRPr lang="zh-TW" sz="14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7990" marR="97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4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+mn-cs"/>
                        </a:rPr>
                        <a:t>聚酯切片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4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+mn-cs"/>
                        </a:rPr>
                        <a:t>外銷價</a:t>
                      </a:r>
                    </a:p>
                  </a:txBody>
                  <a:tcPr marL="97990" marR="97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</a:rPr>
                        <a:t>銷售地區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新細明體" panose="02020500000000000000" pitchFamily="18" charset="-120"/>
                      </a:endParaRPr>
                    </a:p>
                  </a:txBody>
                  <a:tcPr marL="97990" marR="97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中國大陸</a:t>
                      </a:r>
                      <a:r>
                        <a:rPr kumimoji="0" lang="zh-TW" altLang="en-US" sz="12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華東地區</a:t>
                      </a:r>
                      <a:endParaRPr kumimoji="0" lang="en-US" altLang="zh-TW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zh-TW" alt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人民幣</a:t>
                      </a:r>
                      <a:r>
                        <a:rPr kumimoji="0" lang="en-US" altLang="zh-TW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zh-TW" alt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噸</a:t>
                      </a:r>
                      <a:endParaRPr kumimoji="0" lang="zh-TW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7990" marR="97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台灣</a:t>
                      </a:r>
                      <a:r>
                        <a:rPr kumimoji="0" lang="en-US" altLang="zh-TW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+mn-cs"/>
                        </a:rPr>
                        <a:t>美元</a:t>
                      </a:r>
                      <a:r>
                        <a:rPr lang="en-US" altLang="zh-TW" sz="12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+mn-cs"/>
                        </a:rPr>
                        <a:t>/</a:t>
                      </a:r>
                      <a:r>
                        <a:rPr lang="zh-TW" altLang="en-US" sz="12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+mn-cs"/>
                        </a:rPr>
                        <a:t>公噸</a:t>
                      </a:r>
                      <a:endParaRPr lang="zh-TW" altLang="zh-TW" sz="12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7990" marR="97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5/1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2/19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5/1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2/26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6/01/02</a:t>
                      </a: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5,800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6/01/09</a:t>
                      </a: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5,750</a:t>
                      </a: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4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6/01/23</a:t>
                      </a: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5,975</a:t>
                      </a: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4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6,000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2/06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6,000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4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2/13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5,925</a:t>
                      </a: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2/20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5,925</a:t>
                      </a: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4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2/27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5,950</a:t>
                      </a: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4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3/06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6,650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920</a:t>
                      </a:r>
                    </a:p>
                  </a:txBody>
                  <a:tcPr marL="0" marR="0" marT="476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5EA2A04-5A02-458F-BF4D-C901E5B79FAB}" type="slidenum">
              <a:rPr lang="en-US" altLang="zh-TW"/>
              <a:t>11</a:t>
            </a:fld>
            <a:endParaRPr lang="en-US" altLang="zh-TW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聚酯纖維現貨價格</a:t>
            </a:r>
          </a:p>
        </p:txBody>
      </p:sp>
      <p:grpSp>
        <p:nvGrpSpPr>
          <p:cNvPr id="15364" name="Group 5"/>
          <p:cNvGrpSpPr>
            <a:grpSpLocks noChangeAspect="1"/>
          </p:cNvGrpSpPr>
          <p:nvPr/>
        </p:nvGrpSpPr>
        <p:grpSpPr bwMode="auto">
          <a:xfrm>
            <a:off x="323850" y="1628775"/>
            <a:ext cx="800100" cy="457200"/>
            <a:chOff x="4822" y="753"/>
            <a:chExt cx="7200" cy="4320"/>
          </a:xfrm>
        </p:grpSpPr>
        <p:sp>
          <p:nvSpPr>
            <p:cNvPr id="6160" name="AutoShape 6"/>
            <p:cNvSpPr>
              <a:spLocks noChangeAspect="1" noChangeArrowheads="1" noTextEdit="1"/>
            </p:cNvSpPr>
            <p:nvPr/>
          </p:nvSpPr>
          <p:spPr bwMode="auto">
            <a:xfrm>
              <a:off x="4822" y="753"/>
              <a:ext cx="7200" cy="432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>
                <a:defRPr/>
              </a:pPr>
              <a:endParaRPr lang="zh-TW" altLang="en-US" dirty="0">
                <a:latin typeface="+mn-lt"/>
                <a:ea typeface="SimSun" panose="02010600030101010101" pitchFamily="2" charset="-122"/>
              </a:endParaRPr>
            </a:p>
          </p:txBody>
        </p:sp>
      </p:grpSp>
      <p:sp>
        <p:nvSpPr>
          <p:cNvPr id="6150" name="Line 409"/>
          <p:cNvSpPr>
            <a:spLocks noChangeShapeType="1"/>
          </p:cNvSpPr>
          <p:nvPr/>
        </p:nvSpPr>
        <p:spPr bwMode="auto">
          <a:xfrm>
            <a:off x="4408488" y="2374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6151" name="Line 410"/>
          <p:cNvSpPr>
            <a:spLocks noChangeShapeType="1"/>
          </p:cNvSpPr>
          <p:nvPr/>
        </p:nvSpPr>
        <p:spPr bwMode="auto">
          <a:xfrm>
            <a:off x="4408488" y="26019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6152" name="Line 413"/>
          <p:cNvSpPr>
            <a:spLocks noChangeShapeType="1"/>
          </p:cNvSpPr>
          <p:nvPr/>
        </p:nvSpPr>
        <p:spPr bwMode="auto">
          <a:xfrm>
            <a:off x="5699125" y="29321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6153" name="Line 414"/>
          <p:cNvSpPr>
            <a:spLocks noChangeShapeType="1"/>
          </p:cNvSpPr>
          <p:nvPr/>
        </p:nvSpPr>
        <p:spPr bwMode="auto">
          <a:xfrm>
            <a:off x="5699125" y="31765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6154" name="Line 445"/>
          <p:cNvSpPr>
            <a:spLocks noChangeShapeType="1"/>
          </p:cNvSpPr>
          <p:nvPr/>
        </p:nvSpPr>
        <p:spPr bwMode="auto">
          <a:xfrm>
            <a:off x="4408488" y="20732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6155" name="Line 446"/>
          <p:cNvSpPr>
            <a:spLocks noChangeShapeType="1"/>
          </p:cNvSpPr>
          <p:nvPr/>
        </p:nvSpPr>
        <p:spPr bwMode="auto">
          <a:xfrm>
            <a:off x="4408488" y="2374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6156" name="Line 893"/>
          <p:cNvSpPr>
            <a:spLocks noChangeShapeType="1"/>
          </p:cNvSpPr>
          <p:nvPr/>
        </p:nvSpPr>
        <p:spPr bwMode="auto">
          <a:xfrm>
            <a:off x="4392613" y="39401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6157" name="Line 894"/>
          <p:cNvSpPr>
            <a:spLocks noChangeShapeType="1"/>
          </p:cNvSpPr>
          <p:nvPr/>
        </p:nvSpPr>
        <p:spPr bwMode="auto">
          <a:xfrm>
            <a:off x="4392613" y="41846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15535" name="標題 1"/>
          <p:cNvSpPr txBox="1"/>
          <p:nvPr/>
        </p:nvSpPr>
        <p:spPr bwMode="auto">
          <a:xfrm>
            <a:off x="0" y="0"/>
            <a:ext cx="3411538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（三）聚酯纖維分析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5536" name="矩形 52"/>
          <p:cNvSpPr>
            <a:spLocks noChangeArrowheads="1"/>
          </p:cNvSpPr>
          <p:nvPr/>
        </p:nvSpPr>
        <p:spPr bwMode="auto">
          <a:xfrm>
            <a:off x="566402" y="5769260"/>
            <a:ext cx="5265738" cy="43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註：歷史價格變化圖請參閱附件</a:t>
            </a:r>
            <a:endParaRPr lang="en-US" altLang="zh-TW" sz="1000" dirty="0">
              <a:solidFill>
                <a:srgbClr val="000000"/>
              </a:solidFill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資料來源：情報贏家，紡織綜合所整理，</a:t>
            </a:r>
            <a:r>
              <a:rPr lang="en-US" altLang="zh-TW" sz="1000" dirty="0">
                <a:ea typeface="微軟正黑體" panose="020B0604030504040204" pitchFamily="34" charset="-120"/>
                <a:cs typeface="Arial" panose="020B0604020202020204" pitchFamily="34" charset="0"/>
              </a:rPr>
              <a:t>2026.03.10</a:t>
            </a:r>
          </a:p>
        </p:txBody>
      </p:sp>
      <p:graphicFrame>
        <p:nvGraphicFramePr>
          <p:cNvPr id="19" name="內容版面配置區 1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70102437"/>
              </p:ext>
            </p:extLst>
          </p:nvPr>
        </p:nvGraphicFramePr>
        <p:xfrm>
          <a:off x="622299" y="977032"/>
          <a:ext cx="7820131" cy="4770401"/>
        </p:xfrm>
        <a:graphic>
          <a:graphicData uri="http://schemas.openxmlformats.org/drawingml/2006/table">
            <a:tbl>
              <a:tblPr/>
              <a:tblGrid>
                <a:gridCol w="1133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78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7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57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3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31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03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71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16082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1615" marR="31615" marT="35109" marB="351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聚酯</a:t>
                      </a: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POY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115D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大盤價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1615" marR="31615" marT="35109" marB="351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聚酯</a:t>
                      </a: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POY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150D/48F</a:t>
                      </a:r>
                      <a:b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</a:br>
                      <a:r>
                        <a:rPr kumimoji="0" lang="zh-TW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化纖價格</a:t>
                      </a:r>
                      <a:endParaRPr kumimoji="0" lang="en-US" altLang="zh-TW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指數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1615" marR="31615" marT="35109" marB="351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聚酯</a:t>
                      </a: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FDY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150D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大盤價</a:t>
                      </a:r>
                      <a:endParaRPr kumimoji="0" lang="en-US" altLang="zh-TW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月價</a:t>
                      </a: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1615" marR="31615" marT="35109" marB="351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聚酯</a:t>
                      </a: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FDY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68D/24F</a:t>
                      </a:r>
                      <a:b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</a:br>
                      <a:r>
                        <a:rPr kumimoji="0" lang="zh-TW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化纖價格指數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1615" marR="31615" marT="35109" marB="351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聚酯</a:t>
                      </a: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FDY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150D/96F</a:t>
                      </a:r>
                      <a:r>
                        <a:rPr kumimoji="0" lang="zh-TW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桐鄉新鳳鳴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出廠價</a:t>
                      </a:r>
                    </a:p>
                  </a:txBody>
                  <a:tcPr marL="31615" marR="31615" marT="35109" marB="351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TW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聚酯</a:t>
                      </a: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DTY 75D</a:t>
                      </a:r>
                      <a:b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</a:br>
                      <a:r>
                        <a:rPr kumimoji="0" lang="zh-TW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大盤價</a:t>
                      </a:r>
                      <a:b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</a:b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月價</a:t>
                      </a: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1615" marR="31615" marT="35109" marB="351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聚酯</a:t>
                      </a: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DTY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150D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大盤價</a:t>
                      </a:r>
                      <a:endParaRPr kumimoji="0" lang="en-US" altLang="zh-TW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月價</a:t>
                      </a: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1615" marR="31615" marT="35109" marB="351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聚酯</a:t>
                      </a: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DTY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150D/48F</a:t>
                      </a:r>
                      <a:b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</a:br>
                      <a:r>
                        <a:rPr kumimoji="0" lang="zh-TW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化纖價格指數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1615" marR="31615" marT="35109" marB="351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08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銷售地區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2252" marR="3225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台灣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公斤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2252" marR="3225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中國大陸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人民幣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噸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2252" marR="3225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台灣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公斤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2252" marR="3225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中國大陸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人民幣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噸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2252" marR="3225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中國大陸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人民幣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噸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2252" marR="3225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台灣</a:t>
                      </a:r>
                      <a:endParaRPr kumimoji="0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公斤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2252" marR="3225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台灣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公斤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2252" marR="3225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Hei" pitchFamily="49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中國大陸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人民幣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kumimoji="0" lang="zh-TW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噸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2252" marR="3225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0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12/19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</a:t>
                      </a: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</a:rPr>
                        <a:t>7,510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</a:t>
                      </a: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0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12/26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6,550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6,800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</a:rPr>
                        <a:t>7,510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7,800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0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6/01/02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</a:rPr>
                        <a:t>--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99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6/01/09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6,550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6,750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</a:rPr>
                        <a:t>7,510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7,750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00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6/01/16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6,700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6,950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</a:rPr>
                        <a:t>7,050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7,800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99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6/01/23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6,800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7,050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</a:rPr>
                        <a:t>7,050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7,950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00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7,100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7,300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</a:rPr>
                        <a:t>7,250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8,200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99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02/06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7,050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</a:t>
                      </a: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</a:rPr>
                        <a:t>7,400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</a:t>
                      </a: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99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02/13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7,050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</a:t>
                      </a: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</a:rPr>
                        <a:t>7,400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</a:t>
                      </a: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93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02/20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</a:rPr>
                        <a:t>--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00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02/27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7,100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7,300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</a:rPr>
                        <a:t>7,500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8,200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99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03/06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7,650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7,850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</a:rPr>
                        <a:t>7,700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8,800</a:t>
                      </a:r>
                    </a:p>
                  </a:txBody>
                  <a:tcPr marL="0" marR="0" marT="25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4B485A6-26D0-42F9-9519-923E6D15EB16}" type="slidenum">
              <a:rPr lang="en-US" altLang="zh-TW"/>
              <a:t>12</a:t>
            </a:fld>
            <a:endParaRPr lang="en-US" altLang="zh-TW"/>
          </a:p>
        </p:txBody>
      </p:sp>
      <p:sp>
        <p:nvSpPr>
          <p:cNvPr id="1638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>
                <a:cs typeface="Times New Roman" panose="02020603050405020304" pitchFamily="18" charset="0"/>
              </a:rPr>
              <a:t>三、耐隆原物料價格趨勢</a:t>
            </a:r>
          </a:p>
        </p:txBody>
      </p:sp>
      <p:grpSp>
        <p:nvGrpSpPr>
          <p:cNvPr id="3" name="群組 29"/>
          <p:cNvGrpSpPr/>
          <p:nvPr/>
        </p:nvGrpSpPr>
        <p:grpSpPr bwMode="auto">
          <a:xfrm>
            <a:off x="3851275" y="1441450"/>
            <a:ext cx="4995863" cy="3671888"/>
            <a:chOff x="3851920" y="1441450"/>
            <a:chExt cx="4995555" cy="3671888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0" name="矩形 9"/>
            <p:cNvSpPr/>
            <p:nvPr/>
          </p:nvSpPr>
          <p:spPr bwMode="auto">
            <a:xfrm>
              <a:off x="4069395" y="1441450"/>
              <a:ext cx="1727094" cy="323850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苯</a:t>
              </a:r>
            </a:p>
          </p:txBody>
        </p:sp>
        <p:sp>
          <p:nvSpPr>
            <p:cNvPr id="11" name="矩形 10"/>
            <p:cNvSpPr/>
            <p:nvPr/>
          </p:nvSpPr>
          <p:spPr bwMode="auto">
            <a:xfrm>
              <a:off x="7299757" y="2413000"/>
              <a:ext cx="1547718" cy="323850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己二胺（</a:t>
              </a:r>
              <a:r>
                <a:rPr lang="en-US" altLang="zh-TW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HMDA</a:t>
              </a: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）</a:t>
              </a:r>
            </a:p>
          </p:txBody>
        </p:sp>
        <p:sp>
          <p:nvSpPr>
            <p:cNvPr id="14" name="矩形 13"/>
            <p:cNvSpPr/>
            <p:nvPr/>
          </p:nvSpPr>
          <p:spPr bwMode="auto">
            <a:xfrm>
              <a:off x="4069395" y="2413000"/>
              <a:ext cx="1727094" cy="323850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己內醯胺（</a:t>
              </a:r>
              <a:r>
                <a:rPr lang="en-US" altLang="zh-TW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CPL</a:t>
              </a: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）</a:t>
              </a:r>
              <a:endParaRPr lang="en-US" altLang="zh-TW" sz="1400" dirty="0">
                <a:solidFill>
                  <a:schemeClr val="tx1"/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15" name="矩形 14"/>
            <p:cNvSpPr/>
            <p:nvPr/>
          </p:nvSpPr>
          <p:spPr bwMode="auto">
            <a:xfrm>
              <a:off x="4069395" y="2917825"/>
              <a:ext cx="1727094" cy="323850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耐隆</a:t>
              </a:r>
              <a:r>
                <a:rPr lang="en-US" altLang="zh-TW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6</a:t>
              </a:r>
              <a:endParaRPr lang="zh-TW" altLang="en-US" sz="1400" dirty="0">
                <a:solidFill>
                  <a:schemeClr val="tx1"/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16" name="矩形 15"/>
            <p:cNvSpPr/>
            <p:nvPr/>
          </p:nvSpPr>
          <p:spPr bwMode="auto">
            <a:xfrm>
              <a:off x="6372715" y="2952750"/>
              <a:ext cx="1800114" cy="323850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耐隆</a:t>
              </a:r>
              <a:r>
                <a:rPr lang="en-US" altLang="zh-TW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6.6</a:t>
              </a:r>
              <a:endParaRPr lang="zh-TW" altLang="en-US" sz="1400" dirty="0">
                <a:solidFill>
                  <a:schemeClr val="tx1"/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17" name="矩形 16"/>
            <p:cNvSpPr/>
            <p:nvPr/>
          </p:nvSpPr>
          <p:spPr bwMode="auto">
            <a:xfrm>
              <a:off x="5293281" y="3457575"/>
              <a:ext cx="1871548" cy="431800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耐隆粒</a:t>
              </a:r>
              <a:r>
                <a:rPr lang="en-US" altLang="zh-TW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/</a:t>
              </a: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樹脂</a:t>
              </a:r>
            </a:p>
          </p:txBody>
        </p:sp>
        <p:sp>
          <p:nvSpPr>
            <p:cNvPr id="18" name="矩形 17"/>
            <p:cNvSpPr/>
            <p:nvPr/>
          </p:nvSpPr>
          <p:spPr bwMode="auto">
            <a:xfrm>
              <a:off x="4069395" y="4105275"/>
              <a:ext cx="1800114" cy="431800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耐隆絲</a:t>
              </a:r>
              <a:r>
                <a:rPr lang="en-US" altLang="zh-TW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/</a:t>
              </a: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纖維</a:t>
              </a:r>
            </a:p>
          </p:txBody>
        </p:sp>
        <p:sp>
          <p:nvSpPr>
            <p:cNvPr id="19" name="矩形 18"/>
            <p:cNvSpPr/>
            <p:nvPr/>
          </p:nvSpPr>
          <p:spPr bwMode="auto">
            <a:xfrm>
              <a:off x="6372715" y="4105275"/>
              <a:ext cx="1800114" cy="431800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工程塑膠</a:t>
              </a:r>
            </a:p>
          </p:txBody>
        </p:sp>
        <p:sp>
          <p:nvSpPr>
            <p:cNvPr id="20" name="矩形 19"/>
            <p:cNvSpPr/>
            <p:nvPr/>
          </p:nvSpPr>
          <p:spPr bwMode="auto">
            <a:xfrm>
              <a:off x="6372715" y="4681538"/>
              <a:ext cx="1800114" cy="431800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汽車</a:t>
              </a:r>
              <a:r>
                <a:rPr lang="en-US" altLang="zh-TW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/</a:t>
              </a: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電子</a:t>
              </a:r>
              <a:r>
                <a:rPr lang="en-US" altLang="zh-TW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/</a:t>
              </a: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機械零件</a:t>
              </a:r>
            </a:p>
          </p:txBody>
        </p:sp>
        <p:sp>
          <p:nvSpPr>
            <p:cNvPr id="21" name="矩形 20"/>
            <p:cNvSpPr/>
            <p:nvPr/>
          </p:nvSpPr>
          <p:spPr bwMode="auto">
            <a:xfrm>
              <a:off x="3851920" y="4681538"/>
              <a:ext cx="1079433" cy="431800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耐隆加工絲</a:t>
              </a:r>
            </a:p>
          </p:txBody>
        </p:sp>
        <p:sp>
          <p:nvSpPr>
            <p:cNvPr id="22" name="矩形 21"/>
            <p:cNvSpPr/>
            <p:nvPr/>
          </p:nvSpPr>
          <p:spPr bwMode="auto">
            <a:xfrm>
              <a:off x="4977389" y="4681538"/>
              <a:ext cx="1079433" cy="431800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紡紗</a:t>
              </a:r>
            </a:p>
          </p:txBody>
        </p:sp>
        <p:cxnSp>
          <p:nvCxnSpPr>
            <p:cNvPr id="29" name="直線單箭頭接點 28"/>
            <p:cNvCxnSpPr>
              <a:stCxn id="49" idx="2"/>
              <a:endCxn id="14" idx="0"/>
            </p:cNvCxnSpPr>
            <p:nvPr/>
          </p:nvCxnSpPr>
          <p:spPr bwMode="auto">
            <a:xfrm>
              <a:off x="4932941" y="2233613"/>
              <a:ext cx="0" cy="179387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單箭頭接點 30"/>
            <p:cNvCxnSpPr>
              <a:stCxn id="14" idx="2"/>
              <a:endCxn id="15" idx="0"/>
            </p:cNvCxnSpPr>
            <p:nvPr/>
          </p:nvCxnSpPr>
          <p:spPr bwMode="auto">
            <a:xfrm>
              <a:off x="4932941" y="2736850"/>
              <a:ext cx="0" cy="180975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單箭頭接點 34"/>
            <p:cNvCxnSpPr>
              <a:stCxn id="15" idx="2"/>
              <a:endCxn id="17" idx="0"/>
            </p:cNvCxnSpPr>
            <p:nvPr/>
          </p:nvCxnSpPr>
          <p:spPr bwMode="auto">
            <a:xfrm>
              <a:off x="4932941" y="3241675"/>
              <a:ext cx="1295320" cy="215900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單箭頭接點 36"/>
            <p:cNvCxnSpPr>
              <a:stCxn id="16" idx="2"/>
              <a:endCxn id="17" idx="0"/>
            </p:cNvCxnSpPr>
            <p:nvPr/>
          </p:nvCxnSpPr>
          <p:spPr bwMode="auto">
            <a:xfrm flipH="1">
              <a:off x="6228261" y="3276600"/>
              <a:ext cx="1044511" cy="180975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單箭頭接點 38"/>
            <p:cNvCxnSpPr>
              <a:stCxn id="17" idx="2"/>
              <a:endCxn id="18" idx="0"/>
            </p:cNvCxnSpPr>
            <p:nvPr/>
          </p:nvCxnSpPr>
          <p:spPr bwMode="auto">
            <a:xfrm rot="5400000">
              <a:off x="5491700" y="3367126"/>
              <a:ext cx="215900" cy="1260397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單箭頭接點 40"/>
            <p:cNvCxnSpPr>
              <a:stCxn id="17" idx="2"/>
            </p:cNvCxnSpPr>
            <p:nvPr/>
          </p:nvCxnSpPr>
          <p:spPr bwMode="auto">
            <a:xfrm rot="16200000" flipH="1">
              <a:off x="6697332" y="3421891"/>
              <a:ext cx="215900" cy="1150867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單箭頭接點 42"/>
            <p:cNvCxnSpPr>
              <a:stCxn id="19" idx="2"/>
              <a:endCxn id="20" idx="0"/>
            </p:cNvCxnSpPr>
            <p:nvPr/>
          </p:nvCxnSpPr>
          <p:spPr bwMode="auto">
            <a:xfrm rot="5400000">
              <a:off x="7202128" y="4609307"/>
              <a:ext cx="142875" cy="1587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單箭頭接點 44"/>
            <p:cNvCxnSpPr>
              <a:stCxn id="18" idx="2"/>
              <a:endCxn id="21" idx="0"/>
            </p:cNvCxnSpPr>
            <p:nvPr/>
          </p:nvCxnSpPr>
          <p:spPr bwMode="auto">
            <a:xfrm flipH="1">
              <a:off x="4391637" y="4537075"/>
              <a:ext cx="577814" cy="144463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單箭頭接點 46"/>
            <p:cNvCxnSpPr>
              <a:stCxn id="18" idx="2"/>
              <a:endCxn id="22" idx="0"/>
            </p:cNvCxnSpPr>
            <p:nvPr/>
          </p:nvCxnSpPr>
          <p:spPr bwMode="auto">
            <a:xfrm>
              <a:off x="4969451" y="4537075"/>
              <a:ext cx="547654" cy="144463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矩形 48"/>
            <p:cNvSpPr/>
            <p:nvPr/>
          </p:nvSpPr>
          <p:spPr bwMode="auto">
            <a:xfrm>
              <a:off x="4069395" y="1909763"/>
              <a:ext cx="1727094" cy="323850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環己烷</a:t>
              </a:r>
              <a:endParaRPr lang="en-US" altLang="zh-TW" sz="1400" dirty="0">
                <a:solidFill>
                  <a:schemeClr val="tx1"/>
                </a:solidFill>
                <a:ea typeface="微軟正黑體" panose="020B0604030504040204" pitchFamily="34" charset="-120"/>
              </a:endParaRPr>
            </a:p>
          </p:txBody>
        </p:sp>
        <p:cxnSp>
          <p:nvCxnSpPr>
            <p:cNvPr id="62" name="直線單箭頭接點 61"/>
            <p:cNvCxnSpPr>
              <a:stCxn id="10" idx="2"/>
              <a:endCxn id="49" idx="0"/>
            </p:cNvCxnSpPr>
            <p:nvPr/>
          </p:nvCxnSpPr>
          <p:spPr bwMode="auto">
            <a:xfrm>
              <a:off x="4932941" y="1765300"/>
              <a:ext cx="0" cy="144463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矩形 33"/>
            <p:cNvSpPr/>
            <p:nvPr/>
          </p:nvSpPr>
          <p:spPr bwMode="auto">
            <a:xfrm>
              <a:off x="7299757" y="1909763"/>
              <a:ext cx="1547718" cy="323850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己二腈（</a:t>
              </a:r>
              <a:r>
                <a:rPr lang="en-US" altLang="zh-TW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ADN</a:t>
              </a: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）</a:t>
              </a:r>
            </a:p>
          </p:txBody>
        </p:sp>
        <p:sp>
          <p:nvSpPr>
            <p:cNvPr id="36" name="矩形 35"/>
            <p:cNvSpPr/>
            <p:nvPr/>
          </p:nvSpPr>
          <p:spPr bwMode="auto">
            <a:xfrm>
              <a:off x="5967928" y="2413000"/>
              <a:ext cx="1258809" cy="323850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己二酸（</a:t>
              </a:r>
              <a:r>
                <a:rPr lang="en-US" altLang="zh-TW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AA</a:t>
              </a:r>
              <a:r>
                <a:rPr lang="zh-TW" altLang="en-US" sz="1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）</a:t>
              </a:r>
            </a:p>
          </p:txBody>
        </p:sp>
        <p:cxnSp>
          <p:nvCxnSpPr>
            <p:cNvPr id="38" name="直線單箭頭接點 37"/>
            <p:cNvCxnSpPr>
              <a:stCxn id="34" idx="2"/>
              <a:endCxn id="11" idx="0"/>
            </p:cNvCxnSpPr>
            <p:nvPr/>
          </p:nvCxnSpPr>
          <p:spPr bwMode="auto">
            <a:xfrm>
              <a:off x="8072823" y="2233613"/>
              <a:ext cx="0" cy="179387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肘形接點 11"/>
            <p:cNvCxnSpPr>
              <a:stCxn id="11" idx="2"/>
              <a:endCxn id="16" idx="0"/>
            </p:cNvCxnSpPr>
            <p:nvPr/>
          </p:nvCxnSpPr>
          <p:spPr>
            <a:xfrm rot="5400000">
              <a:off x="7564847" y="2444775"/>
              <a:ext cx="215900" cy="800051"/>
            </a:xfrm>
            <a:prstGeom prst="bentConnector3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肘形接點 22"/>
            <p:cNvCxnSpPr>
              <a:stCxn id="36" idx="2"/>
              <a:endCxn id="16" idx="0"/>
            </p:cNvCxnSpPr>
            <p:nvPr/>
          </p:nvCxnSpPr>
          <p:spPr>
            <a:xfrm rot="16200000" flipH="1">
              <a:off x="6826706" y="2506683"/>
              <a:ext cx="215900" cy="676233"/>
            </a:xfrm>
            <a:prstGeom prst="bentConnector3">
              <a:avLst>
                <a:gd name="adj1" fmla="val 50000"/>
              </a:avLst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肘形接點 26"/>
            <p:cNvCxnSpPr>
              <a:stCxn id="10" idx="2"/>
              <a:endCxn id="36" idx="0"/>
            </p:cNvCxnSpPr>
            <p:nvPr/>
          </p:nvCxnSpPr>
          <p:spPr>
            <a:xfrm rot="16200000" flipH="1">
              <a:off x="5440890" y="1257351"/>
              <a:ext cx="647700" cy="1663597"/>
            </a:xfrm>
            <a:prstGeom prst="bentConnector3">
              <a:avLst>
                <a:gd name="adj1" fmla="val 7848"/>
              </a:avLst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標題 1"/>
          <p:cNvSpPr txBox="1"/>
          <p:nvPr/>
        </p:nvSpPr>
        <p:spPr bwMode="auto">
          <a:xfrm>
            <a:off x="683980" y="593486"/>
            <a:ext cx="3482975" cy="5580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ct val="400000"/>
              </a:lnSpc>
              <a:spcBef>
                <a:spcPct val="0"/>
              </a:spcBef>
              <a:buFontTx/>
              <a:buNone/>
            </a:pPr>
            <a:r>
              <a:rPr lang="zh-TW" altLang="en-US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（一）耐隆原料分析</a:t>
            </a:r>
            <a:endParaRPr lang="en-US" altLang="zh-TW" b="1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eaLnBrk="1" hangingPunct="1">
              <a:lnSpc>
                <a:spcPct val="400000"/>
              </a:lnSpc>
              <a:spcBef>
                <a:spcPct val="0"/>
              </a:spcBef>
              <a:buNone/>
            </a:pPr>
            <a:r>
              <a:rPr lang="zh-TW" altLang="en-US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（二）耐隆切片分析</a:t>
            </a:r>
            <a:endParaRPr lang="en-US" altLang="zh-TW" b="1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eaLnBrk="1" hangingPunct="1">
              <a:lnSpc>
                <a:spcPct val="400000"/>
              </a:lnSpc>
              <a:spcBef>
                <a:spcPct val="0"/>
              </a:spcBef>
              <a:buNone/>
            </a:pPr>
            <a:r>
              <a:rPr lang="zh-TW" altLang="en-US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（三）耐隆纖維分析</a:t>
            </a:r>
            <a:endParaRPr lang="en-US" altLang="zh-TW" b="1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內容版面配置區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258720708"/>
              </p:ext>
            </p:extLst>
          </p:nvPr>
        </p:nvGraphicFramePr>
        <p:xfrm>
          <a:off x="622300" y="998730"/>
          <a:ext cx="7865136" cy="441128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93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3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1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12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12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14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14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12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5125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144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144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14532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亞洲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苯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CPL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CPL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己二酸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己二酸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532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貿易方式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現貨</a:t>
                      </a: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FOB(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韓國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現貨</a:t>
                      </a: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CFR(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中國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現貨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DEL</a:t>
                      </a: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中國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現貨</a:t>
                      </a: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CFR(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東北亞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現貨</a:t>
                      </a: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DEL(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中國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532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單位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美金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噸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美金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噸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人民幣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噸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美金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噸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人民幣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噸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532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價格類型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低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高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低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高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低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高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低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高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低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高</a:t>
                      </a:r>
                    </a:p>
                  </a:txBody>
                  <a:tcPr marL="9038" marR="9038" marT="9096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12/19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659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1,060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1,080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9,450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9,600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1,39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6,600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6,850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12/26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659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669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1,060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1,080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9,475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9,600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1,39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6,700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2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6/01/02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664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1,060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1,080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9,475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9,600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1,39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</a:t>
                      </a: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7,200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52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6/01/09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657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671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1,060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1,080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9,300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9,600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7,200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52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6/01/16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688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1,060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1,340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9,125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7,300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52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6/01/23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728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764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1,090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1,340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9,200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9,600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1,400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7,100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7,400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52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6/01/30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779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1,090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1,340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9,425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9,800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1,040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1,400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7,400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8,100</a:t>
                      </a:r>
                    </a:p>
                  </a:txBody>
                  <a:tcPr marL="0" marR="0" marT="62865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6/02/06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748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1,090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1,340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9,650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9,850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1,080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1,400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8,000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8,300</a:t>
                      </a:r>
                    </a:p>
                  </a:txBody>
                  <a:tcPr marL="0" marR="0" marT="62865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52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6/02/27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773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782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1,240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1,260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9,900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10,200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1,120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1,450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8,000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8,400</a:t>
                      </a:r>
                    </a:p>
                  </a:txBody>
                  <a:tcPr marL="0" marR="0" marT="62865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6/03/06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968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1,240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1,330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10,050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11,200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1,200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1,520</a:t>
                      </a: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8,000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9,800</a:t>
                      </a:r>
                    </a:p>
                  </a:txBody>
                  <a:tcPr marL="0" marR="0" marT="62865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8242D0DD-0CDC-44CE-A3B6-025659023DC6}" type="slidenum">
              <a:rPr lang="en-US" altLang="zh-TW"/>
              <a:t>13</a:t>
            </a:fld>
            <a:endParaRPr lang="en-US" altLang="zh-TW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耐隆原料現貨價格</a:t>
            </a:r>
          </a:p>
        </p:txBody>
      </p:sp>
      <p:sp>
        <p:nvSpPr>
          <p:cNvPr id="17412" name="標題 1"/>
          <p:cNvSpPr txBox="1"/>
          <p:nvPr/>
        </p:nvSpPr>
        <p:spPr bwMode="auto">
          <a:xfrm>
            <a:off x="0" y="7938"/>
            <a:ext cx="3541713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（一）耐隆原料分析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7413" name="矩形 52"/>
          <p:cNvSpPr>
            <a:spLocks noChangeArrowheads="1"/>
          </p:cNvSpPr>
          <p:nvPr/>
        </p:nvSpPr>
        <p:spPr bwMode="auto">
          <a:xfrm>
            <a:off x="634715" y="5499230"/>
            <a:ext cx="5265738" cy="472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註：歷史價格變化圖請參閱附件</a:t>
            </a:r>
            <a:endParaRPr lang="en-US" altLang="zh-TW" sz="1000" dirty="0"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紡織綜合所整理，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2026.03.11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14</a:t>
            </a:fld>
            <a:endParaRPr lang="en-US" altLang="zh-TW" dirty="0"/>
          </a:p>
        </p:txBody>
      </p:sp>
      <p:sp>
        <p:nvSpPr>
          <p:cNvPr id="15362" name="標題 1"/>
          <p:cNvSpPr>
            <a:spLocks noGrp="1"/>
          </p:cNvSpPr>
          <p:nvPr>
            <p:ph type="title"/>
          </p:nvPr>
        </p:nvSpPr>
        <p:spPr>
          <a:xfrm>
            <a:off x="622300" y="368660"/>
            <a:ext cx="7955145" cy="6351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耐隆重要原物料近期價差趨勢圖</a:t>
            </a:r>
          </a:p>
        </p:txBody>
      </p:sp>
      <p:sp>
        <p:nvSpPr>
          <p:cNvPr id="18436" name="標題 1"/>
          <p:cNvSpPr txBox="1"/>
          <p:nvPr/>
        </p:nvSpPr>
        <p:spPr bwMode="auto">
          <a:xfrm>
            <a:off x="-3175" y="0"/>
            <a:ext cx="3541713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（一）耐隆原料分析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8437" name="矩形 52"/>
          <p:cNvSpPr>
            <a:spLocks noChangeArrowheads="1"/>
          </p:cNvSpPr>
          <p:nvPr/>
        </p:nvSpPr>
        <p:spPr bwMode="auto">
          <a:xfrm>
            <a:off x="656413" y="5634245"/>
            <a:ext cx="5265737" cy="26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紡織綜合所整理，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2026.03.11</a:t>
            </a:r>
          </a:p>
        </p:txBody>
      </p:sp>
      <p:graphicFrame>
        <p:nvGraphicFramePr>
          <p:cNvPr id="9" name="內容版面配置區 8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622300" y="998538"/>
          <a:ext cx="7954963" cy="4635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內容版面配置區 2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19479731"/>
              </p:ext>
            </p:extLst>
          </p:nvPr>
        </p:nvGraphicFramePr>
        <p:xfrm>
          <a:off x="622300" y="998542"/>
          <a:ext cx="8140702" cy="468070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37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03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93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08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03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037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032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5032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037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037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94370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亞洲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耐隆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6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高速紡粒子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,</a:t>
                      </a:r>
                    </a:p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 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半光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耐隆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6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高速紡粒子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,</a:t>
                      </a:r>
                    </a:p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 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半光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耐隆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6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常規紡粒子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, </a:t>
                      </a:r>
                    </a:p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半光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耐隆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66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粒子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, </a:t>
                      </a:r>
                    </a:p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半光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耐隆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66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粒子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,</a:t>
                      </a:r>
                    </a:p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 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半光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286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貿易方式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現貨</a:t>
                      </a: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CFR(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中國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現貨</a:t>
                      </a: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DEL(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中國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現貨</a:t>
                      </a: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DEL(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中國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現貨</a:t>
                      </a: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CFR(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東北亞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現貨</a:t>
                      </a: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DEL(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中國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286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單位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美金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噸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人民幣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噸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人民幣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噸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美金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噸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人民幣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噸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226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價格類型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低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高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低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高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低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高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低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高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低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高</a:t>
                      </a:r>
                    </a:p>
                  </a:txBody>
                  <a:tcPr marL="8772" marR="8772" marT="8876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3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5/12/19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,250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9,500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10,700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8,700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2,190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15,500</a:t>
                      </a:r>
                    </a:p>
                  </a:txBody>
                  <a:tcPr marL="0" marR="0" marT="6350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3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5/12/26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,250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9,500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10,700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8,650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2,190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15,000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15,500</a:t>
                      </a:r>
                    </a:p>
                  </a:txBody>
                  <a:tcPr marL="0" marR="0" marT="6350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3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6/01/02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,250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9,300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10,700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8,650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10,100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2,190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15,500</a:t>
                      </a:r>
                    </a:p>
                  </a:txBody>
                  <a:tcPr marL="0" marR="0" marT="6350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53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6/01/09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,250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9,300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10,700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8,650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10,100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2,190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15,500</a:t>
                      </a:r>
                    </a:p>
                  </a:txBody>
                  <a:tcPr marL="0" marR="0" marT="6350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53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9,300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10,700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8,650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2,190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15,500</a:t>
                      </a:r>
                    </a:p>
                  </a:txBody>
                  <a:tcPr marL="0" marR="0" marT="6350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53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6/01/23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,280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9,550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10,500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8,700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10,400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2,190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15,500</a:t>
                      </a:r>
                    </a:p>
                  </a:txBody>
                  <a:tcPr marL="0" marR="0" marT="6350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53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6/01/30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,280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9,600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10,700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8,800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10,450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15,400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15,800</a:t>
                      </a:r>
                    </a:p>
                  </a:txBody>
                  <a:tcPr marL="0" marR="0" marT="6350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53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6/02/06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,330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9,900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10,700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8,850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10,700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2,250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2,380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15,500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15,900</a:t>
                      </a:r>
                    </a:p>
                  </a:txBody>
                  <a:tcPr marL="0" marR="0" marT="6350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53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6/02/27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,350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10,300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11,200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8,850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10,800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2,250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2,380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15,500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15,900</a:t>
                      </a:r>
                    </a:p>
                  </a:txBody>
                  <a:tcPr marL="0" marR="0" marT="6350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53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6/03/06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,350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10,600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12,900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9,600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12,600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2,420</a:t>
                      </a: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16,400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18,000</a:t>
                      </a:r>
                    </a:p>
                  </a:txBody>
                  <a:tcPr marL="0" marR="0" marT="6350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457B409C-D9F4-464B-BE57-00C56F3C6CE3}" type="slidenum">
              <a:rPr lang="en-US" altLang="zh-TW"/>
              <a:t>15</a:t>
            </a:fld>
            <a:endParaRPr lang="en-US" altLang="zh-TW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耐隆切片現貨價格</a:t>
            </a:r>
          </a:p>
        </p:txBody>
      </p:sp>
      <p:sp>
        <p:nvSpPr>
          <p:cNvPr id="27653" name="Line 410"/>
          <p:cNvSpPr>
            <a:spLocks noChangeShapeType="1"/>
          </p:cNvSpPr>
          <p:nvPr/>
        </p:nvSpPr>
        <p:spPr bwMode="auto">
          <a:xfrm>
            <a:off x="4254500" y="23606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54" name="Line 411"/>
          <p:cNvSpPr>
            <a:spLocks noChangeShapeType="1"/>
          </p:cNvSpPr>
          <p:nvPr/>
        </p:nvSpPr>
        <p:spPr bwMode="auto">
          <a:xfrm>
            <a:off x="4254500" y="25876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55" name="Line 414"/>
          <p:cNvSpPr>
            <a:spLocks noChangeShapeType="1"/>
          </p:cNvSpPr>
          <p:nvPr/>
        </p:nvSpPr>
        <p:spPr bwMode="auto">
          <a:xfrm>
            <a:off x="5545138" y="29178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56" name="Line 415"/>
          <p:cNvSpPr>
            <a:spLocks noChangeShapeType="1"/>
          </p:cNvSpPr>
          <p:nvPr/>
        </p:nvSpPr>
        <p:spPr bwMode="auto">
          <a:xfrm>
            <a:off x="5545138" y="33147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57" name="Line 446"/>
          <p:cNvSpPr>
            <a:spLocks noChangeShapeType="1"/>
          </p:cNvSpPr>
          <p:nvPr/>
        </p:nvSpPr>
        <p:spPr bwMode="auto">
          <a:xfrm>
            <a:off x="4254500" y="20589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58" name="Line 447"/>
          <p:cNvSpPr>
            <a:spLocks noChangeShapeType="1"/>
          </p:cNvSpPr>
          <p:nvPr/>
        </p:nvSpPr>
        <p:spPr bwMode="auto">
          <a:xfrm>
            <a:off x="4254500" y="23606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59" name="Line 894"/>
          <p:cNvSpPr>
            <a:spLocks noChangeShapeType="1"/>
          </p:cNvSpPr>
          <p:nvPr/>
        </p:nvSpPr>
        <p:spPr bwMode="auto">
          <a:xfrm>
            <a:off x="4238625" y="38496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61" name="Line 1763"/>
          <p:cNvSpPr>
            <a:spLocks noChangeShapeType="1"/>
          </p:cNvSpPr>
          <p:nvPr/>
        </p:nvSpPr>
        <p:spPr bwMode="auto">
          <a:xfrm>
            <a:off x="4254500" y="23606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62" name="Line 1764"/>
          <p:cNvSpPr>
            <a:spLocks noChangeShapeType="1"/>
          </p:cNvSpPr>
          <p:nvPr/>
        </p:nvSpPr>
        <p:spPr bwMode="auto">
          <a:xfrm>
            <a:off x="4254500" y="25876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63" name="Line 1767"/>
          <p:cNvSpPr>
            <a:spLocks noChangeShapeType="1"/>
          </p:cNvSpPr>
          <p:nvPr/>
        </p:nvSpPr>
        <p:spPr bwMode="auto">
          <a:xfrm>
            <a:off x="5545138" y="29178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64" name="Line 1768"/>
          <p:cNvSpPr>
            <a:spLocks noChangeShapeType="1"/>
          </p:cNvSpPr>
          <p:nvPr/>
        </p:nvSpPr>
        <p:spPr bwMode="auto">
          <a:xfrm>
            <a:off x="5545138" y="33147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65" name="Line 1799"/>
          <p:cNvSpPr>
            <a:spLocks noChangeShapeType="1"/>
          </p:cNvSpPr>
          <p:nvPr/>
        </p:nvSpPr>
        <p:spPr bwMode="auto">
          <a:xfrm>
            <a:off x="4254500" y="20589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66" name="Line 1800"/>
          <p:cNvSpPr>
            <a:spLocks noChangeShapeType="1"/>
          </p:cNvSpPr>
          <p:nvPr/>
        </p:nvSpPr>
        <p:spPr bwMode="auto">
          <a:xfrm>
            <a:off x="4254500" y="23606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69" name="Line 3125"/>
          <p:cNvSpPr>
            <a:spLocks noChangeShapeType="1"/>
          </p:cNvSpPr>
          <p:nvPr/>
        </p:nvSpPr>
        <p:spPr bwMode="auto">
          <a:xfrm>
            <a:off x="4254500" y="23606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70" name="Line 3126"/>
          <p:cNvSpPr>
            <a:spLocks noChangeShapeType="1"/>
          </p:cNvSpPr>
          <p:nvPr/>
        </p:nvSpPr>
        <p:spPr bwMode="auto">
          <a:xfrm>
            <a:off x="4254500" y="25876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71" name="Line 3129"/>
          <p:cNvSpPr>
            <a:spLocks noChangeShapeType="1"/>
          </p:cNvSpPr>
          <p:nvPr/>
        </p:nvSpPr>
        <p:spPr bwMode="auto">
          <a:xfrm>
            <a:off x="5545138" y="29178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72" name="Line 3130"/>
          <p:cNvSpPr>
            <a:spLocks noChangeShapeType="1"/>
          </p:cNvSpPr>
          <p:nvPr/>
        </p:nvSpPr>
        <p:spPr bwMode="auto">
          <a:xfrm>
            <a:off x="5545138" y="33147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73" name="Line 3161"/>
          <p:cNvSpPr>
            <a:spLocks noChangeShapeType="1"/>
          </p:cNvSpPr>
          <p:nvPr/>
        </p:nvSpPr>
        <p:spPr bwMode="auto">
          <a:xfrm>
            <a:off x="4254500" y="20589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27674" name="Line 3162"/>
          <p:cNvSpPr>
            <a:spLocks noChangeShapeType="1"/>
          </p:cNvSpPr>
          <p:nvPr/>
        </p:nvSpPr>
        <p:spPr bwMode="auto">
          <a:xfrm>
            <a:off x="4254500" y="23606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</p:spPr>
        <p:txBody>
          <a:bodyPr/>
          <a:lstStyle/>
          <a:p>
            <a:pPr>
              <a:defRPr/>
            </a:pPr>
            <a:endParaRPr lang="zh-TW" altLang="en-US" dirty="0">
              <a:latin typeface="+mn-lt"/>
              <a:ea typeface="SimSun" panose="02010600030101010101" pitchFamily="2" charset="-122"/>
            </a:endParaRPr>
          </a:p>
        </p:txBody>
      </p:sp>
      <p:sp>
        <p:nvSpPr>
          <p:cNvPr id="19479" name="標題 1"/>
          <p:cNvSpPr txBox="1"/>
          <p:nvPr/>
        </p:nvSpPr>
        <p:spPr bwMode="auto">
          <a:xfrm>
            <a:off x="0" y="0"/>
            <a:ext cx="3532188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（二）耐隆切片分析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9480" name="矩形 52"/>
          <p:cNvSpPr>
            <a:spLocks noChangeArrowheads="1"/>
          </p:cNvSpPr>
          <p:nvPr/>
        </p:nvSpPr>
        <p:spPr bwMode="auto">
          <a:xfrm>
            <a:off x="621622" y="5904275"/>
            <a:ext cx="5265738" cy="472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註：歷史價格變化圖請參閱附件</a:t>
            </a:r>
            <a:endParaRPr lang="en-US" altLang="zh-TW" sz="1000" dirty="0"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紡織綜合所整理，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2026.03.11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內容版面配置區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49428852"/>
              </p:ext>
            </p:extLst>
          </p:nvPr>
        </p:nvGraphicFramePr>
        <p:xfrm>
          <a:off x="476548" y="873307"/>
          <a:ext cx="8182494" cy="485107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79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2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9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26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26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92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126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126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926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783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1194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97052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亞洲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耐隆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6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絲 </a:t>
                      </a:r>
                      <a:endParaRPr lang="en-US" altLang="zh-TW" sz="1200" b="1" kern="100" dirty="0">
                        <a:solidFill>
                          <a:schemeClr val="tx1"/>
                        </a:solidFill>
                        <a:effectLst/>
                        <a:latin typeface="Arial" panose="020B0604020202020204"/>
                        <a:ea typeface="微軟正黑體" panose="020B0604030504040204" pitchFamily="34" charset="-120"/>
                        <a:cs typeface="Arial" panose="020B0604020202020204"/>
                      </a:endParaRPr>
                    </a:p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FDY 70d/24f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耐隆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6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絲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,</a:t>
                      </a:r>
                    </a:p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半光 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FDY 70d(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月價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耐隆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6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絲 </a:t>
                      </a:r>
                      <a:endParaRPr lang="en-US" altLang="zh-TW" sz="1200" b="1" kern="100" dirty="0">
                        <a:solidFill>
                          <a:schemeClr val="tx1"/>
                        </a:solidFill>
                        <a:effectLst/>
                        <a:latin typeface="Arial" panose="020B0604020202020204"/>
                        <a:ea typeface="微軟正黑體" panose="020B0604030504040204" pitchFamily="34" charset="-120"/>
                        <a:cs typeface="Arial" panose="020B0604020202020204"/>
                      </a:endParaRPr>
                    </a:p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DTY 70d/24f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耐隆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6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絲 </a:t>
                      </a:r>
                      <a:endParaRPr lang="en-US" altLang="zh-TW" sz="1200" b="1" kern="100" dirty="0">
                        <a:solidFill>
                          <a:schemeClr val="tx1"/>
                        </a:solidFill>
                        <a:effectLst/>
                        <a:latin typeface="Arial" panose="020B0604020202020204"/>
                        <a:ea typeface="微軟正黑體" panose="020B0604030504040204" pitchFamily="34" charset="-120"/>
                        <a:cs typeface="Arial" panose="020B0604020202020204"/>
                      </a:endParaRPr>
                    </a:p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DTY 70d</a:t>
                      </a:r>
                    </a:p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月價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耐隆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6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絲 </a:t>
                      </a:r>
                      <a:endParaRPr lang="en-US" altLang="zh-TW" sz="1200" b="1" kern="100" dirty="0">
                        <a:solidFill>
                          <a:schemeClr val="tx1"/>
                        </a:solidFill>
                        <a:effectLst/>
                        <a:latin typeface="Arial" panose="020B0604020202020204"/>
                        <a:ea typeface="微軟正黑體" panose="020B0604030504040204" pitchFamily="34" charset="-120"/>
                        <a:cs typeface="Arial" panose="020B0604020202020204"/>
                      </a:endParaRPr>
                    </a:p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POY 85d/24f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耐隆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6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絲 </a:t>
                      </a:r>
                      <a:endParaRPr lang="en-US" altLang="zh-TW" sz="1200" b="1" kern="100" dirty="0">
                        <a:solidFill>
                          <a:schemeClr val="tx1"/>
                        </a:solidFill>
                        <a:effectLst/>
                        <a:latin typeface="Arial" panose="020B0604020202020204"/>
                        <a:ea typeface="微軟正黑體" panose="020B0604030504040204" pitchFamily="34" charset="-120"/>
                        <a:cs typeface="Arial" panose="020B0604020202020204"/>
                      </a:endParaRPr>
                    </a:p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POY 85d</a:t>
                      </a:r>
                    </a:p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月價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Arial" panose="020B0604020202020204"/>
                        <a:ea typeface="微軟正黑體" panose="020B0604030504040204" pitchFamily="34" charset="-120"/>
                        <a:cs typeface="Arial" panose="020B0604020202020204"/>
                      </a:endParaRP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耐隆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66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絲</a:t>
                      </a:r>
                      <a:endParaRPr lang="en-US" altLang="zh-TW" sz="1200" b="1" kern="100" dirty="0">
                        <a:solidFill>
                          <a:schemeClr val="tx1"/>
                        </a:solidFill>
                        <a:effectLst/>
                        <a:latin typeface="Arial" panose="020B0604020202020204"/>
                        <a:ea typeface="微軟正黑體" panose="020B0604030504040204" pitchFamily="34" charset="-120"/>
                        <a:cs typeface="Arial" panose="020B0604020202020204"/>
                      </a:endParaRPr>
                    </a:p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840d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Arial" panose="020B0604020202020204"/>
                        <a:ea typeface="微軟正黑體" panose="020B0604030504040204" pitchFamily="34" charset="-120"/>
                        <a:cs typeface="Arial" panose="020B0604020202020204"/>
                      </a:endParaRP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908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貿易方式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現貨</a:t>
                      </a: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DEL(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中國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台灣大盤價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現貨</a:t>
                      </a: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DEL(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中國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台灣大盤價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現貨</a:t>
                      </a: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DEL(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中國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台灣大盤價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現貨</a:t>
                      </a:r>
                      <a:r>
                        <a:rPr 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DEL(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中國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)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661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單位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人民幣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噸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新台幣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公斤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人民幣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噸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新台幣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公斤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人民幣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噸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新台幣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公斤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美金</a:t>
                      </a:r>
                      <a:r>
                        <a:rPr lang="en-US" alt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/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噸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908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價格類型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低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高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平均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低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高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平均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低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高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平均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低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微軟正黑體" panose="020B0604030504040204" pitchFamily="34" charset="-120"/>
                          <a:cs typeface="Arial" panose="020B0604020202020204"/>
                        </a:rPr>
                        <a:t>高</a:t>
                      </a:r>
                    </a:p>
                  </a:txBody>
                  <a:tcPr marL="6503" marR="6503" marT="6884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39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5/12/19</a:t>
                      </a:r>
                    </a:p>
                  </a:txBody>
                  <a:tcPr marL="0" marR="0" marT="5270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12,200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12,700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0" marR="0" marT="5270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2,700</a:t>
                      </a:r>
                    </a:p>
                  </a:txBody>
                  <a:tcPr marL="0" marR="0" marT="5270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</a:t>
                      </a:r>
                    </a:p>
                  </a:txBody>
                  <a:tcPr marL="0" marR="0" marT="5270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10,700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12,500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</a:t>
                      </a:r>
                    </a:p>
                  </a:txBody>
                  <a:tcPr marL="0" marR="0" marT="5270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1,850</a:t>
                      </a:r>
                    </a:p>
                  </a:txBody>
                  <a:tcPr marL="0" marR="0" marT="5270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2,400</a:t>
                      </a:r>
                    </a:p>
                  </a:txBody>
                  <a:tcPr marL="0" marR="0" marT="5270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39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5/12/26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12,200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12,700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2,700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10,700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12,500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1,850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2,450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39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6/01/02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12,200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12,700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2,700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10,700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12,500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1,850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2,450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39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6/01/09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12,200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12,700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3,000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11,000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12,500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1,820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2,480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39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12,200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12,700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3,000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11,000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12,500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1,820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2,480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39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6/01/23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12,200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12,700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3,000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11,000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12,500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1,820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2,480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39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6/01/30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12,200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12,700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3,000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11,000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12,500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1,820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2,520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39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6/02/06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12,400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12,700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3,300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11,300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12,500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1,820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2,520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6/02/27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12,700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13,000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3,700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15,500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11,600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13,000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1,820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2,520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6/03/06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12,900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14,800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4,000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16,500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12,000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14,000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1,850</a:t>
                      </a:r>
                    </a:p>
                  </a:txBody>
                  <a:tcPr marL="0" marR="0" marT="527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2,550</a:t>
                      </a:r>
                    </a:p>
                  </a:txBody>
                  <a:tcPr marL="0" marR="0" marT="52704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E5742639-F333-4970-A812-1DBD20D61879}" type="slidenum">
              <a:rPr lang="en-US" altLang="zh-TW"/>
              <a:t>16</a:t>
            </a:fld>
            <a:endParaRPr lang="en-US" altLang="zh-TW" dirty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耐隆纖維現貨價格</a:t>
            </a:r>
          </a:p>
        </p:txBody>
      </p:sp>
      <p:sp>
        <p:nvSpPr>
          <p:cNvPr id="20484" name="標題 1"/>
          <p:cNvSpPr txBox="1"/>
          <p:nvPr/>
        </p:nvSpPr>
        <p:spPr bwMode="auto">
          <a:xfrm>
            <a:off x="0" y="7938"/>
            <a:ext cx="3532188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（三）耐隆纖維分析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0485" name="矩形 52"/>
          <p:cNvSpPr>
            <a:spLocks noChangeArrowheads="1"/>
          </p:cNvSpPr>
          <p:nvPr/>
        </p:nvSpPr>
        <p:spPr bwMode="auto">
          <a:xfrm>
            <a:off x="614414" y="5814265"/>
            <a:ext cx="5789097" cy="472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註：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1.</a:t>
            </a: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 原耐隆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66</a:t>
            </a: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絲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DTY70d/68f</a:t>
            </a: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 改為提供 耐隆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66</a:t>
            </a: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絲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840d</a:t>
            </a: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 之價格 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2.</a:t>
            </a: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 歷史價格變化圖請參閱附件。</a:t>
            </a:r>
            <a:endParaRPr lang="en-US" altLang="zh-TW" sz="1000" dirty="0"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情報贏家，紡織綜合所整理，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2026.03.11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36910" y="1493785"/>
            <a:ext cx="8270180" cy="3645405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indent="-457200" algn="just">
              <a:lnSpc>
                <a:spcPct val="150000"/>
              </a:lnSpc>
              <a:buFontTx/>
              <a:buAutoNum type="arabicPeriod"/>
            </a:pPr>
            <a:r>
              <a:rPr lang="en-US" altLang="zh-TW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Cotlook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指數週平均價格每磅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74.95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美分（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-1.19%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）。</a:t>
            </a:r>
            <a:endParaRPr lang="en-US" altLang="zh-TW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 Cotton B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指數週平均價格每公噸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17,005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人民幣元（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+1.14%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）。棉花期貨中，最近期之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ICE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棉花期貨每磅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63.19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美分（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-0.66%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）， 而最近期鄭州棉花期貨每公噸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15,450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人民幣元（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-0.61%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）。</a:t>
            </a:r>
            <a:endParaRPr lang="en-US" altLang="zh-TW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0775BA92-759E-40DF-BF5E-7CF18C2A4706}" type="slidenum">
              <a:rPr lang="en-US" altLang="zh-TW" smtClean="0"/>
              <a:t>17</a:t>
            </a:fld>
            <a:endParaRPr lang="en-US" altLang="zh-TW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TW" altLang="en-US" sz="4000" kern="1200" dirty="0">
                <a:cs typeface="+mn-cs"/>
              </a:rPr>
              <a:t>四、國際棉花價格彙整</a:t>
            </a:r>
          </a:p>
        </p:txBody>
      </p:sp>
      <p:sp>
        <p:nvSpPr>
          <p:cNvPr id="21508" name="矩形 5"/>
          <p:cNvSpPr>
            <a:spLocks noChangeArrowheads="1"/>
          </p:cNvSpPr>
          <p:nvPr/>
        </p:nvSpPr>
        <p:spPr bwMode="auto">
          <a:xfrm>
            <a:off x="539750" y="5835650"/>
            <a:ext cx="26463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600" dirty="0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</a:rPr>
              <a:t>資料來源：紡織綜合所整理</a:t>
            </a:r>
            <a:endParaRPr lang="zh-TW" altLang="en-US" sz="1600" dirty="0">
              <a:solidFill>
                <a:srgbClr val="000000"/>
              </a:solidFill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787136" y="981075"/>
            <a:ext cx="2790310" cy="5127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algn="r">
              <a:lnSpc>
                <a:spcPct val="150000"/>
              </a:lnSpc>
              <a:spcBef>
                <a:spcPct val="20000"/>
              </a:spcBef>
              <a:defRPr/>
            </a:pPr>
            <a:r>
              <a:rPr lang="zh-TW" altLang="en-US" sz="1600" kern="0" dirty="0">
                <a:solidFill>
                  <a:schemeClr val="tx2"/>
                </a:solidFill>
                <a:latin typeface="+mn-ea"/>
                <a:ea typeface="+mn-ea"/>
                <a:cs typeface="Arial" panose="020B0604020202020204" pitchFamily="34" charset="0"/>
              </a:rPr>
              <a:t>時間：</a:t>
            </a:r>
            <a:r>
              <a:rPr lang="en-US" altLang="zh-TW" sz="1600" kern="0" dirty="0">
                <a:solidFill>
                  <a:schemeClr val="tx2"/>
                </a:solidFill>
                <a:latin typeface="+mn-ea"/>
                <a:ea typeface="+mn-ea"/>
                <a:cs typeface="Arial" panose="020B0604020202020204" pitchFamily="34" charset="0"/>
              </a:rPr>
              <a:t>2026/03/06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10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713583079"/>
              </p:ext>
            </p:extLst>
          </p:nvPr>
        </p:nvGraphicFramePr>
        <p:xfrm>
          <a:off x="622300" y="1043543"/>
          <a:ext cx="7954963" cy="3728536"/>
        </p:xfrm>
        <a:graphic>
          <a:graphicData uri="http://schemas.openxmlformats.org/drawingml/2006/table">
            <a:tbl>
              <a:tblPr/>
              <a:tblGrid>
                <a:gridCol w="2090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0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60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0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9702"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地區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年度</a:t>
                      </a:r>
                      <a:endParaRPr kumimoji="0" lang="en-US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供需指標</a:t>
                      </a:r>
                    </a:p>
                  </a:txBody>
                  <a:tcPr marL="93419" marR="93419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全球</a:t>
                      </a:r>
                    </a:p>
                  </a:txBody>
                  <a:tcPr marL="93419" marR="93419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12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2024/25</a:t>
                      </a:r>
                      <a:r>
                        <a:rPr kumimoji="0" lang="en-US" altLang="zh-TW" sz="12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f(</a:t>
                      </a:r>
                      <a:r>
                        <a:rPr kumimoji="0" lang="zh-TW" altLang="en-US" sz="12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前次預測值</a:t>
                      </a:r>
                      <a:r>
                        <a:rPr kumimoji="0" lang="en-US" altLang="zh-TW" sz="12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altLang="en-US" sz="12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732" marR="9732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2024/25</a:t>
                      </a:r>
                      <a:r>
                        <a:rPr kumimoji="0" lang="en-US" altLang="zh-TW" sz="14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f</a:t>
                      </a:r>
                      <a:endParaRPr kumimoji="0" lang="zh-TW" altLang="en-US" sz="1400" b="0" i="0" u="none" strike="noStrike" kern="1200" cap="none" normalizeH="0" baseline="300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732" marR="9732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2025/26</a:t>
                      </a:r>
                      <a:r>
                        <a:rPr kumimoji="0" lang="en-US" altLang="zh-TW" sz="12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f(</a:t>
                      </a:r>
                      <a:r>
                        <a:rPr kumimoji="0" lang="zh-TW" altLang="en-US" sz="12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前次預測值</a:t>
                      </a:r>
                      <a:r>
                        <a:rPr kumimoji="0" lang="en-US" altLang="zh-TW" sz="12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altLang="en-US" sz="12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732" marR="9732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2025/26</a:t>
                      </a:r>
                      <a:r>
                        <a:rPr kumimoji="0" lang="en-US" altLang="zh-TW" sz="14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f</a:t>
                      </a:r>
                      <a:endParaRPr kumimoji="0" lang="zh-TW" altLang="en-US" sz="1400" b="0" i="0" u="none" strike="noStrike" kern="1200" cap="none" normalizeH="0" baseline="300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732" marR="9732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7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　期初庫存</a:t>
                      </a:r>
                    </a:p>
                  </a:txBody>
                  <a:tcPr marL="93419" marR="93419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73.4</a:t>
                      </a: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73.8</a:t>
                      </a: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73.8</a:t>
                      </a: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75.1</a:t>
                      </a: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　生產量</a:t>
                      </a:r>
                    </a:p>
                  </a:txBody>
                  <a:tcPr marL="93419" marR="93419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118.5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119.9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119.4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116.0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7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　進口</a:t>
                      </a:r>
                    </a:p>
                  </a:txBody>
                  <a:tcPr marL="93419" marR="93419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43.0</a:t>
                      </a:r>
                      <a:endParaRPr kumimoji="0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43.7</a:t>
                      </a:r>
                      <a:endParaRPr kumimoji="0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43.8</a:t>
                      </a:r>
                      <a:endParaRPr kumimoji="0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44.0</a:t>
                      </a:r>
                      <a:endParaRPr kumimoji="0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7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總供給量</a:t>
                      </a:r>
                    </a:p>
                  </a:txBody>
                  <a:tcPr marL="93419" marR="93419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234.9</a:t>
                      </a:r>
                      <a:endParaRPr kumimoji="0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237.3</a:t>
                      </a:r>
                      <a:endParaRPr kumimoji="0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236.9</a:t>
                      </a:r>
                      <a:endParaRPr kumimoji="0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235.1</a:t>
                      </a:r>
                      <a:endParaRPr kumimoji="0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7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　消費量</a:t>
                      </a:r>
                    </a:p>
                  </a:txBody>
                  <a:tcPr marL="93419" marR="93419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118.9</a:t>
                      </a: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118.7</a:t>
                      </a: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118.9</a:t>
                      </a: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120.1</a:t>
                      </a: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97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　出口</a:t>
                      </a:r>
                    </a:p>
                  </a:txBody>
                  <a:tcPr marL="93419" marR="93419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42.4</a:t>
                      </a:r>
                      <a:endParaRPr kumimoji="0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43.7</a:t>
                      </a:r>
                      <a:endParaRPr kumimoji="0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43.8</a:t>
                      </a:r>
                      <a:endParaRPr kumimoji="0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44.0</a:t>
                      </a:r>
                      <a:endParaRPr kumimoji="0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7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總用量</a:t>
                      </a:r>
                    </a:p>
                  </a:txBody>
                  <a:tcPr marL="93419" marR="93419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161.3</a:t>
                      </a:r>
                      <a:endParaRPr kumimoji="0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162.4</a:t>
                      </a:r>
                      <a:endParaRPr kumimoji="0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162.7</a:t>
                      </a:r>
                      <a:endParaRPr kumimoji="0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164.1</a:t>
                      </a:r>
                      <a:endParaRPr kumimoji="0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期末庫存</a:t>
                      </a:r>
                    </a:p>
                  </a:txBody>
                  <a:tcPr marL="93419" marR="93419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73.8</a:t>
                      </a: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75.1</a:t>
                      </a: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74.5</a:t>
                      </a: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71.2</a:t>
                      </a: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97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庫存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消費比率</a:t>
                      </a:r>
                    </a:p>
                  </a:txBody>
                  <a:tcPr marL="93419" marR="93419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62.0%</a:t>
                      </a: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63.3%</a:t>
                      </a: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62.6%</a:t>
                      </a: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59.3%</a:t>
                      </a:r>
                    </a:p>
                  </a:txBody>
                  <a:tcPr marL="0" marR="36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18</a:t>
            </a:fld>
            <a:endParaRPr lang="en-US" altLang="zh-TW" dirty="0"/>
          </a:p>
        </p:txBody>
      </p:sp>
      <p:sp>
        <p:nvSpPr>
          <p:cNvPr id="27650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國際棉花供需指標</a:t>
            </a:r>
          </a:p>
        </p:txBody>
      </p:sp>
      <p:sp>
        <p:nvSpPr>
          <p:cNvPr id="22533" name="矩形 10"/>
          <p:cNvSpPr>
            <a:spLocks noChangeArrowheads="1"/>
          </p:cNvSpPr>
          <p:nvPr/>
        </p:nvSpPr>
        <p:spPr bwMode="auto">
          <a:xfrm>
            <a:off x="603885" y="4848987"/>
            <a:ext cx="7935913" cy="662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Cotton: World Markets and Trade</a:t>
            </a:r>
            <a:r>
              <a:rPr lang="en-US" altLang="zh-TW" sz="1000" i="1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, 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USDA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(United States Department of Agriculture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，美國農業部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) -</a:t>
            </a:r>
            <a:r>
              <a:rPr lang="en-US" altLang="zh-TW" sz="1000" dirty="0">
                <a:ea typeface="微軟正黑體" panose="020B0604030504040204" pitchFamily="34" charset="-120"/>
                <a:cs typeface="Arial" panose="020B0604020202020204" pitchFamily="34" charset="0"/>
              </a:rPr>
              <a:t> FAS(Foreign Agricultural Service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)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；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更新頻率：每月更新</a:t>
            </a:r>
          </a:p>
        </p:txBody>
      </p:sp>
      <p:sp>
        <p:nvSpPr>
          <p:cNvPr id="22534" name="Text Box 50"/>
          <p:cNvSpPr txBox="1">
            <a:spLocks noChangeArrowheads="1"/>
          </p:cNvSpPr>
          <p:nvPr/>
        </p:nvSpPr>
        <p:spPr bwMode="auto">
          <a:xfrm>
            <a:off x="5219960" y="797480"/>
            <a:ext cx="34925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zh-TW" altLang="en-US" sz="12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單位</a:t>
            </a:r>
            <a:r>
              <a:rPr lang="en-US" altLang="zh-TW" sz="12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: </a:t>
            </a:r>
            <a:r>
              <a:rPr lang="zh-TW" altLang="en-US" sz="12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百萬包，每包</a:t>
            </a:r>
            <a:r>
              <a:rPr lang="en-US" altLang="zh-TW" sz="12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480-lb</a:t>
            </a:r>
            <a:r>
              <a:rPr lang="zh-TW" altLang="en-US" sz="12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（</a:t>
            </a:r>
            <a:r>
              <a:rPr lang="en-US" altLang="zh-TW" sz="12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217.6</a:t>
            </a:r>
            <a:r>
              <a:rPr lang="zh-TW" altLang="en-US" sz="12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公斤）</a:t>
            </a:r>
          </a:p>
        </p:txBody>
      </p:sp>
      <p:sp>
        <p:nvSpPr>
          <p:cNvPr id="22535" name="標題 1"/>
          <p:cNvSpPr txBox="1"/>
          <p:nvPr/>
        </p:nvSpPr>
        <p:spPr bwMode="auto">
          <a:xfrm>
            <a:off x="0" y="7938"/>
            <a:ext cx="3532188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（一）棉花供需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19</a:t>
            </a:fld>
            <a:endParaRPr lang="en-US" altLang="zh-TW" dirty="0"/>
          </a:p>
        </p:txBody>
      </p:sp>
      <p:sp>
        <p:nvSpPr>
          <p:cNvPr id="28675" name="標題 1"/>
          <p:cNvSpPr>
            <a:spLocks noGrp="1"/>
          </p:cNvSpPr>
          <p:nvPr>
            <p:ph type="title"/>
          </p:nvPr>
        </p:nvSpPr>
        <p:spPr>
          <a:xfrm>
            <a:off x="386535" y="228599"/>
            <a:ext cx="8556681" cy="63511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TW" altLang="en-US" sz="2400" dirty="0">
                <a:cs typeface="Arial" panose="020B0604020202020204" pitchFamily="34" charset="0"/>
              </a:rPr>
              <a:t>全球棉花產量、消費量、庫存量、 </a:t>
            </a:r>
            <a:r>
              <a:rPr lang="en-US" altLang="zh-TW" sz="2600" dirty="0" err="1">
                <a:cs typeface="Arial" panose="020B0604020202020204" pitchFamily="34" charset="0"/>
              </a:rPr>
              <a:t>Cotlook</a:t>
            </a:r>
            <a:r>
              <a:rPr lang="en-US" altLang="zh-TW" sz="2600" dirty="0">
                <a:cs typeface="Arial" panose="020B0604020202020204" pitchFamily="34" charset="0"/>
              </a:rPr>
              <a:t> A Index</a:t>
            </a:r>
            <a:r>
              <a:rPr lang="zh-TW" altLang="en-US" sz="2400" dirty="0">
                <a:cs typeface="Arial" panose="020B0604020202020204" pitchFamily="34" charset="0"/>
              </a:rPr>
              <a:t>趨勢圖</a:t>
            </a:r>
          </a:p>
        </p:txBody>
      </p:sp>
      <p:sp>
        <p:nvSpPr>
          <p:cNvPr id="23557" name="矩形 52"/>
          <p:cNvSpPr>
            <a:spLocks noChangeArrowheads="1"/>
          </p:cNvSpPr>
          <p:nvPr/>
        </p:nvSpPr>
        <p:spPr bwMode="auto">
          <a:xfrm>
            <a:off x="296525" y="5038725"/>
            <a:ext cx="7381875" cy="662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註：棉花生產量、消費量、庫存量、</a:t>
            </a:r>
            <a:r>
              <a:rPr lang="en-US" altLang="zh-TW" sz="1000" dirty="0" err="1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Cotlook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A Index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使用左側縱座標軸，庫存消費比則採用右側縱座標軸</a:t>
            </a:r>
            <a:endParaRPr lang="en-US" altLang="zh-TW" sz="1000" dirty="0">
              <a:solidFill>
                <a:srgbClr val="000000"/>
              </a:solidFill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Cotton: World Markets and Trade </a:t>
            </a:r>
            <a:r>
              <a:rPr lang="en-US" altLang="zh-TW" sz="1000" i="1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, 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USDA -</a:t>
            </a:r>
            <a:r>
              <a:rPr lang="en-US" altLang="zh-TW" sz="1000" dirty="0">
                <a:ea typeface="微軟正黑體" panose="020B0604030504040204" pitchFamily="34" charset="-120"/>
                <a:cs typeface="Arial" panose="020B0604020202020204" pitchFamily="34" charset="0"/>
              </a:rPr>
              <a:t> FAS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；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Cotton Outlook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；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更新頻率：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1.USDA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之更新頻率為每月更新。　</a:t>
            </a:r>
            <a:r>
              <a:rPr lang="zh-TW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　　　　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2.Cotlook A index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之更新頻率為每日更新。</a:t>
            </a:r>
          </a:p>
        </p:txBody>
      </p:sp>
      <p:sp>
        <p:nvSpPr>
          <p:cNvPr id="23558" name="文字方塊 7"/>
          <p:cNvSpPr txBox="1">
            <a:spLocks noChangeArrowheads="1"/>
          </p:cNvSpPr>
          <p:nvPr/>
        </p:nvSpPr>
        <p:spPr bwMode="auto">
          <a:xfrm>
            <a:off x="739466" y="5788712"/>
            <a:ext cx="7787114" cy="7848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179705" indent="-17970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sz="13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全球棉花期末庫存量於</a:t>
            </a:r>
            <a:r>
              <a:rPr lang="en-US" altLang="zh-TW" sz="13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2009/10</a:t>
            </a:r>
            <a:r>
              <a:rPr lang="zh-TW" altLang="en-US" sz="13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年度來到近</a:t>
            </a:r>
            <a:r>
              <a:rPr lang="en-US" altLang="zh-TW" sz="13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15</a:t>
            </a:r>
            <a:r>
              <a:rPr lang="zh-TW" altLang="en-US" sz="13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年低點，而</a:t>
            </a:r>
            <a:r>
              <a:rPr lang="en-US" altLang="zh-TW" sz="1300" dirty="0" err="1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Cotlook</a:t>
            </a:r>
            <a:r>
              <a:rPr lang="en-US" altLang="zh-TW" sz="13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 A index</a:t>
            </a:r>
            <a:r>
              <a:rPr lang="zh-TW" altLang="en-US" sz="13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則於</a:t>
            </a:r>
            <a:r>
              <a:rPr lang="en-US" altLang="zh-TW" sz="13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2011</a:t>
            </a:r>
            <a:r>
              <a:rPr lang="zh-TW" altLang="en-US" sz="13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年</a:t>
            </a:r>
            <a:r>
              <a:rPr lang="en-US" altLang="zh-TW" sz="13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zh-TW" altLang="en-US" sz="13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月創歷史新高。</a:t>
            </a:r>
            <a:endParaRPr lang="en-US" altLang="zh-TW" sz="1300" dirty="0">
              <a:solidFill>
                <a:srgbClr val="000000"/>
              </a:solidFill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sz="1300" dirty="0">
                <a:ea typeface="微軟正黑體" panose="020B0604030504040204" pitchFamily="34" charset="-120"/>
                <a:cs typeface="Arial" panose="020B0604020202020204" pitchFamily="34" charset="0"/>
              </a:rPr>
              <a:t>預估</a:t>
            </a:r>
            <a:r>
              <a:rPr lang="en-US" altLang="zh-TW" sz="1300" dirty="0">
                <a:ea typeface="微軟正黑體" panose="020B0604030504040204" pitchFamily="34" charset="-120"/>
                <a:cs typeface="Arial" panose="020B0604020202020204" pitchFamily="34" charset="0"/>
              </a:rPr>
              <a:t>2021/22</a:t>
            </a:r>
            <a:r>
              <a:rPr lang="en-US" altLang="zh-TW" sz="1300" baseline="30000" dirty="0">
                <a:ea typeface="微軟正黑體" panose="020B0604030504040204" pitchFamily="34" charset="-120"/>
                <a:cs typeface="Arial" panose="020B0604020202020204" pitchFamily="34" charset="0"/>
              </a:rPr>
              <a:t>f</a:t>
            </a:r>
            <a:r>
              <a:rPr lang="zh-TW" altLang="en-US" sz="1300" dirty="0">
                <a:ea typeface="微軟正黑體" panose="020B0604030504040204" pitchFamily="34" charset="-120"/>
                <a:cs typeface="Arial" panose="020B0604020202020204" pitchFamily="34" charset="0"/>
              </a:rPr>
              <a:t>年度則預估生產量將低於消費量</a:t>
            </a:r>
            <a:r>
              <a:rPr lang="en-US" altLang="zh-TW" sz="1300" dirty="0">
                <a:ea typeface="微軟正黑體" panose="020B0604030504040204" pitchFamily="34" charset="-120"/>
                <a:cs typeface="Arial" panose="020B0604020202020204" pitchFamily="34" charset="0"/>
              </a:rPr>
              <a:t>425</a:t>
            </a:r>
            <a:r>
              <a:rPr lang="zh-TW" altLang="en-US" sz="1300" dirty="0">
                <a:ea typeface="微軟正黑體" panose="020B0604030504040204" pitchFamily="34" charset="-120"/>
                <a:cs typeface="Arial" panose="020B0604020202020204" pitchFamily="34" charset="0"/>
              </a:rPr>
              <a:t>萬包，而庫存消費比</a:t>
            </a:r>
            <a:r>
              <a:rPr lang="en-US" altLang="zh-TW" sz="1300" dirty="0">
                <a:ea typeface="微軟正黑體" panose="020B0604030504040204" pitchFamily="34" charset="-120"/>
                <a:cs typeface="Arial" panose="020B0604020202020204" pitchFamily="34" charset="0"/>
              </a:rPr>
              <a:t>63.9%</a:t>
            </a:r>
            <a:r>
              <a:rPr lang="zh-TW" altLang="en-US" sz="1300" dirty="0">
                <a:ea typeface="微軟正黑體" panose="020B0604030504040204" pitchFamily="34" charset="-120"/>
                <a:cs typeface="Arial" panose="020B0604020202020204" pitchFamily="34" charset="0"/>
              </a:rPr>
              <a:t>為近七年（</a:t>
            </a:r>
            <a:r>
              <a:rPr lang="en-US" altLang="zh-TW" sz="1300" dirty="0">
                <a:ea typeface="微軟正黑體" panose="020B0604030504040204" pitchFamily="34" charset="-120"/>
                <a:cs typeface="Arial" panose="020B0604020202020204" pitchFamily="34" charset="0"/>
              </a:rPr>
              <a:t>2011/12</a:t>
            </a:r>
            <a:r>
              <a:rPr lang="zh-TW" altLang="en-US" sz="1300" dirty="0">
                <a:ea typeface="微軟正黑體" panose="020B0604030504040204" pitchFamily="34" charset="-120"/>
                <a:cs typeface="Arial" panose="020B0604020202020204" pitchFamily="34" charset="0"/>
              </a:rPr>
              <a:t>年後）最低點。</a:t>
            </a:r>
          </a:p>
        </p:txBody>
      </p:sp>
      <p:sp>
        <p:nvSpPr>
          <p:cNvPr id="23559" name="標題 1"/>
          <p:cNvSpPr txBox="1"/>
          <p:nvPr/>
        </p:nvSpPr>
        <p:spPr bwMode="auto">
          <a:xfrm>
            <a:off x="0" y="7938"/>
            <a:ext cx="3532188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（一）棉花供需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3560" name="矩形 10"/>
          <p:cNvSpPr>
            <a:spLocks noChangeArrowheads="1"/>
          </p:cNvSpPr>
          <p:nvPr/>
        </p:nvSpPr>
        <p:spPr bwMode="auto">
          <a:xfrm>
            <a:off x="6647388" y="2798319"/>
            <a:ext cx="1923981" cy="1810752"/>
          </a:xfrm>
          <a:prstGeom prst="rect">
            <a:avLst/>
          </a:prstGeom>
          <a:solidFill>
            <a:srgbClr val="FFFF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600"/>
              </a:lnSpc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zh-TW" altLang="en-US" sz="1000" b="1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時間基準：</a:t>
            </a:r>
            <a:endParaRPr lang="en-US" altLang="zh-TW" sz="1000" b="1" dirty="0">
              <a:solidFill>
                <a:srgbClr val="000000"/>
              </a:solidFill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600"/>
              </a:lnSpc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1.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棉花供需年度自當年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8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月起至隔年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7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月止，如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2000/01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年度即表示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2000/08/01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至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2001/07/31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，年度未終了之數據採用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USDA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預測值。</a:t>
            </a:r>
            <a:endParaRPr lang="en-US" altLang="zh-TW" sz="1000" dirty="0">
              <a:solidFill>
                <a:srgbClr val="000000"/>
              </a:solidFill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600"/>
              </a:lnSpc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2.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本圖</a:t>
            </a:r>
            <a:r>
              <a:rPr lang="en-US" altLang="zh-TW" sz="1000" dirty="0" err="1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Cotlook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A index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年平均數據期間同棉花供需年度。</a:t>
            </a:r>
          </a:p>
        </p:txBody>
      </p:sp>
      <p:graphicFrame>
        <p:nvGraphicFramePr>
          <p:cNvPr id="12" name="內容版面配置區 11">
            <a:extLst>
              <a:ext uri="{FF2B5EF4-FFF2-40B4-BE49-F238E27FC236}">
                <a16:creationId xmlns:a16="http://schemas.microsoft.com/office/drawing/2014/main" id="{00000000-0008-0000-0000-00008807000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60859830"/>
              </p:ext>
            </p:extLst>
          </p:nvPr>
        </p:nvGraphicFramePr>
        <p:xfrm>
          <a:off x="622300" y="998538"/>
          <a:ext cx="7954963" cy="4040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內容版面配置區 9"/>
          <p:cNvSpPr>
            <a:spLocks noGrp="1"/>
          </p:cNvSpPr>
          <p:nvPr>
            <p:ph sz="quarter" idx="14"/>
          </p:nvPr>
        </p:nvSpPr>
        <p:spPr>
          <a:xfrm>
            <a:off x="4707015" y="863715"/>
            <a:ext cx="3927781" cy="38254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TW" altLang="en-US" sz="2000" b="1" dirty="0">
                <a:solidFill>
                  <a:schemeClr val="tx2"/>
                </a:solidFill>
                <a:ea typeface="微軟正黑體" panose="020B0604030504040204" pitchFamily="34" charset="-120"/>
              </a:rPr>
              <a:t>五、國際石油期貨價格彙整</a:t>
            </a:r>
            <a:endParaRPr lang="en-US" altLang="zh-TW" sz="2000" b="1" dirty="0">
              <a:solidFill>
                <a:schemeClr val="tx2"/>
              </a:solidFill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TW" sz="1800" dirty="0">
                <a:latin typeface="+mn-ea"/>
              </a:rPr>
              <a:t>ICE-WTI</a:t>
            </a:r>
            <a:r>
              <a:rPr lang="zh-TW" altLang="en-US" sz="1800" dirty="0">
                <a:ea typeface="微軟正黑體" panose="020B0604030504040204" pitchFamily="34" charset="-120"/>
              </a:rPr>
              <a:t>低硫輕原油期貨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1800" dirty="0">
                <a:ea typeface="微軟正黑體" panose="020B0604030504040204" pitchFamily="34" charset="-120"/>
              </a:rPr>
              <a:t>東京交易所</a:t>
            </a:r>
            <a:r>
              <a:rPr lang="en-US" altLang="zh-TW" sz="1800" dirty="0">
                <a:ea typeface="微軟正黑體" panose="020B0604030504040204" pitchFamily="34" charset="-120"/>
              </a:rPr>
              <a:t>-</a:t>
            </a:r>
            <a:r>
              <a:rPr lang="zh-TW" altLang="en-US" sz="1800" dirty="0">
                <a:ea typeface="微軟正黑體" panose="020B0604030504040204" pitchFamily="34" charset="-120"/>
              </a:rPr>
              <a:t>杜拜原油期貨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1800" dirty="0">
                <a:ea typeface="微軟正黑體" panose="020B0604030504040204" pitchFamily="34" charset="-120"/>
              </a:rPr>
              <a:t>東京交易所</a:t>
            </a:r>
            <a:r>
              <a:rPr lang="en-US" altLang="zh-TW" sz="1800" dirty="0">
                <a:ea typeface="微軟正黑體" panose="020B0604030504040204" pitchFamily="34" charset="-120"/>
              </a:rPr>
              <a:t>-</a:t>
            </a:r>
            <a:r>
              <a:rPr lang="zh-TW" altLang="en-US" sz="1800" dirty="0">
                <a:ea typeface="微軟正黑體" panose="020B0604030504040204" pitchFamily="34" charset="-120"/>
              </a:rPr>
              <a:t>汽油期貨</a:t>
            </a:r>
            <a:endParaRPr lang="en-US" altLang="zh-TW" sz="1800" dirty="0">
              <a:ea typeface="微軟正黑體" panose="020B0604030504040204" pitchFamily="34" charset="-120"/>
            </a:endParaRPr>
          </a:p>
          <a:p>
            <a:pPr>
              <a:defRPr/>
            </a:pPr>
            <a:r>
              <a:rPr lang="zh-TW" altLang="en-US" sz="2000" b="1" dirty="0">
                <a:solidFill>
                  <a:schemeClr val="tx2"/>
                </a:solidFill>
                <a:ea typeface="微軟正黑體" panose="020B0604030504040204" pitchFamily="34" charset="-120"/>
              </a:rPr>
              <a:t>六、小結</a:t>
            </a:r>
            <a:endParaRPr lang="en-US" altLang="zh-TW" sz="2000" b="1" dirty="0">
              <a:solidFill>
                <a:schemeClr val="tx2"/>
              </a:solidFill>
              <a:ea typeface="微軟正黑體" panose="020B0604030504040204" pitchFamily="34" charset="-120"/>
            </a:endParaRPr>
          </a:p>
          <a:p>
            <a:pPr>
              <a:defRPr/>
            </a:pPr>
            <a:r>
              <a:rPr lang="zh-TW" altLang="en-US" sz="2000" b="1" dirty="0">
                <a:solidFill>
                  <a:schemeClr val="tx2"/>
                </a:solidFill>
                <a:ea typeface="微軟正黑體" panose="020B0604030504040204" pitchFamily="34" charset="-120"/>
              </a:rPr>
              <a:t>七、附件</a:t>
            </a:r>
            <a:endParaRPr lang="en-US" altLang="zh-TW" sz="2000" b="1" dirty="0">
              <a:solidFill>
                <a:schemeClr val="tx2"/>
              </a:solidFill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1800" dirty="0">
                <a:ea typeface="微軟正黑體" panose="020B0604030504040204" pitchFamily="34" charset="-120"/>
              </a:rPr>
              <a:t>聚酯原料歷史價格變化</a:t>
            </a:r>
            <a:endParaRPr lang="en-US" altLang="zh-TW" sz="1800" dirty="0"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1800" dirty="0">
                <a:ea typeface="微軟正黑體" panose="020B0604030504040204" pitchFamily="34" charset="-120"/>
              </a:rPr>
              <a:t>耐隆原料歷史價格變化</a:t>
            </a:r>
            <a:endParaRPr lang="en-US" altLang="zh-TW" sz="1800" dirty="0"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1800" dirty="0">
                <a:ea typeface="微軟正黑體" panose="020B0604030504040204" pitchFamily="34" charset="-120"/>
              </a:rPr>
              <a:t>全球棉花生產、消費、進口、出口、期末庫存</a:t>
            </a:r>
            <a:endParaRPr lang="en-US" altLang="zh-TW" sz="1800" dirty="0">
              <a:ea typeface="微軟正黑體" panose="020B0604030504040204" pitchFamily="34" charset="-120"/>
            </a:endParaRP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/>
          </p:nvPr>
        </p:nvSpPr>
        <p:spPr>
          <a:xfrm>
            <a:off x="836585" y="863715"/>
            <a:ext cx="3735415" cy="553561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TW" altLang="en-US" sz="2000" b="1" dirty="0">
                <a:solidFill>
                  <a:schemeClr val="tx2"/>
                </a:solidFill>
                <a:ea typeface="微軟正黑體" panose="020B0604030504040204" pitchFamily="34" charset="-120"/>
              </a:rPr>
              <a:t>一、前言</a:t>
            </a:r>
            <a:endParaRPr lang="en-US" altLang="zh-TW" sz="2000" b="1" dirty="0">
              <a:solidFill>
                <a:schemeClr val="tx2"/>
              </a:solidFill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1800" dirty="0">
                <a:ea typeface="微軟正黑體" panose="020B0604030504040204" pitchFamily="34" charset="-120"/>
              </a:rPr>
              <a:t>重要紡織原物料現貨價格表</a:t>
            </a:r>
            <a:endParaRPr lang="en-US" altLang="zh-TW" sz="1800" dirty="0"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1800" dirty="0">
                <a:ea typeface="微軟正黑體" panose="020B0604030504040204" pitchFamily="34" charset="-120"/>
              </a:rPr>
              <a:t>國際原物料合約價</a:t>
            </a:r>
            <a:endParaRPr lang="en-US" altLang="zh-TW" sz="1800" dirty="0">
              <a:ea typeface="微軟正黑體" panose="020B0604030504040204" pitchFamily="34" charset="-120"/>
            </a:endParaRPr>
          </a:p>
          <a:p>
            <a:pPr>
              <a:defRPr/>
            </a:pPr>
            <a:r>
              <a:rPr lang="zh-TW" altLang="en-US" sz="2000" b="1" dirty="0">
                <a:solidFill>
                  <a:schemeClr val="tx2"/>
                </a:solidFill>
                <a:ea typeface="微軟正黑體" panose="020B0604030504040204" pitchFamily="34" charset="-120"/>
              </a:rPr>
              <a:t>二、聚酯原物料價格趨勢</a:t>
            </a:r>
            <a:endParaRPr lang="en-US" altLang="zh-TW" sz="2000" b="1" dirty="0">
              <a:solidFill>
                <a:schemeClr val="tx2"/>
              </a:solidFill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1800" dirty="0">
                <a:ea typeface="微軟正黑體" panose="020B0604030504040204" pitchFamily="34" charset="-120"/>
              </a:rPr>
              <a:t>聚酯原料分析</a:t>
            </a:r>
            <a:endParaRPr lang="en-US" altLang="zh-TW" sz="1800" dirty="0"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1800" dirty="0">
                <a:ea typeface="微軟正黑體" panose="020B0604030504040204" pitchFamily="34" charset="-120"/>
              </a:rPr>
              <a:t>聚酯切片分析</a:t>
            </a:r>
            <a:endParaRPr lang="en-US" altLang="zh-TW" sz="1800" dirty="0"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1800" dirty="0">
                <a:ea typeface="微軟正黑體" panose="020B0604030504040204" pitchFamily="34" charset="-120"/>
              </a:rPr>
              <a:t>聚酯纖維分析</a:t>
            </a:r>
            <a:endParaRPr lang="en-US" altLang="zh-TW" sz="1800" dirty="0">
              <a:ea typeface="微軟正黑體" panose="020B0604030504040204" pitchFamily="34" charset="-120"/>
            </a:endParaRPr>
          </a:p>
          <a:p>
            <a:pPr>
              <a:defRPr/>
            </a:pPr>
            <a:r>
              <a:rPr lang="zh-TW" altLang="en-US" sz="2000" b="1" dirty="0">
                <a:solidFill>
                  <a:schemeClr val="tx2"/>
                </a:solidFill>
                <a:ea typeface="微軟正黑體" panose="020B0604030504040204" pitchFamily="34" charset="-120"/>
              </a:rPr>
              <a:t>三、耐隆原物料價格趨勢</a:t>
            </a:r>
            <a:endParaRPr lang="en-US" altLang="zh-TW" sz="2000" b="1" dirty="0">
              <a:solidFill>
                <a:schemeClr val="tx2"/>
              </a:solidFill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1800" dirty="0">
                <a:ea typeface="微軟正黑體" panose="020B0604030504040204" pitchFamily="34" charset="-120"/>
              </a:rPr>
              <a:t>耐隆原料分析</a:t>
            </a:r>
            <a:endParaRPr lang="en-US" altLang="zh-TW" sz="1800" dirty="0"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1800" dirty="0">
                <a:ea typeface="微軟正黑體" panose="020B0604030504040204" pitchFamily="34" charset="-120"/>
              </a:rPr>
              <a:t>耐隆切片分析</a:t>
            </a:r>
            <a:endParaRPr lang="en-US" altLang="zh-TW" sz="1800" dirty="0"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1800" dirty="0">
                <a:ea typeface="微軟正黑體" panose="020B0604030504040204" pitchFamily="34" charset="-120"/>
              </a:rPr>
              <a:t>耐隆纖維分析</a:t>
            </a:r>
            <a:endParaRPr lang="en-US" altLang="zh-TW" sz="1800" dirty="0">
              <a:ea typeface="微軟正黑體" panose="020B0604030504040204" pitchFamily="34" charset="-120"/>
            </a:endParaRPr>
          </a:p>
          <a:p>
            <a:pPr>
              <a:defRPr/>
            </a:pPr>
            <a:r>
              <a:rPr lang="zh-TW" altLang="en-US" sz="2000" b="1" dirty="0">
                <a:solidFill>
                  <a:schemeClr val="tx2"/>
                </a:solidFill>
                <a:ea typeface="微軟正黑體" panose="020B0604030504040204" pitchFamily="34" charset="-120"/>
              </a:rPr>
              <a:t>四、國際棉花價格彙整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1800" dirty="0">
                <a:ea typeface="微軟正黑體" panose="020B0604030504040204" pitchFamily="34" charset="-120"/>
              </a:rPr>
              <a:t>棉花供需</a:t>
            </a:r>
            <a:endParaRPr lang="en-US" altLang="zh-TW" sz="1800" dirty="0"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1800" dirty="0">
                <a:ea typeface="微軟正黑體" panose="020B0604030504040204" pitchFamily="34" charset="-120"/>
              </a:rPr>
              <a:t>棉花指數</a:t>
            </a:r>
            <a:endParaRPr lang="en-US" altLang="zh-TW" sz="1800" dirty="0"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1800" dirty="0">
                <a:ea typeface="微軟正黑體" panose="020B0604030504040204" pitchFamily="34" charset="-120"/>
              </a:rPr>
              <a:t>棉花期貨</a:t>
            </a:r>
            <a:endParaRPr lang="en-US" altLang="zh-TW" sz="1800" dirty="0">
              <a:ea typeface="微軟正黑體" panose="020B0604030504040204" pitchFamily="34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52426" y="98630"/>
            <a:ext cx="8410574" cy="63511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zh-TW" altLang="en-US" sz="4000" kern="1200" dirty="0">
                <a:cs typeface="+mn-cs"/>
              </a:rPr>
              <a:t>內容大綱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DBDD125C-1B1A-4BA0-9ACD-1A2270ECE984}" type="slidenum">
              <a:rPr lang="en-US" altLang="zh-TW"/>
              <a:t>2</a:t>
            </a:fld>
            <a:endParaRPr lang="en-US" altLang="zh-TW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20</a:t>
            </a:fld>
            <a:endParaRPr lang="en-US" altLang="zh-TW" dirty="0"/>
          </a:p>
        </p:txBody>
      </p:sp>
      <p:sp>
        <p:nvSpPr>
          <p:cNvPr id="29698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zh-TW" sz="3000" dirty="0" err="1">
                <a:cs typeface="Arial" panose="020B0604020202020204" pitchFamily="34" charset="0"/>
              </a:rPr>
              <a:t>Cotlook</a:t>
            </a:r>
            <a:r>
              <a:rPr lang="en-US" altLang="zh-TW" sz="3000" dirty="0">
                <a:cs typeface="Arial" panose="020B0604020202020204" pitchFamily="34" charset="0"/>
              </a:rPr>
              <a:t> A Index</a:t>
            </a:r>
            <a:r>
              <a:rPr lang="zh-TW" altLang="en-US" sz="2800" dirty="0">
                <a:cs typeface="Arial" panose="020B0604020202020204" pitchFamily="34" charset="0"/>
              </a:rPr>
              <a:t>（日資料）最近兩個月趨勢圖</a:t>
            </a:r>
          </a:p>
        </p:txBody>
      </p:sp>
      <p:sp>
        <p:nvSpPr>
          <p:cNvPr id="24580" name="文字方塊 7"/>
          <p:cNvSpPr txBox="1">
            <a:spLocks noChangeArrowheads="1"/>
          </p:cNvSpPr>
          <p:nvPr/>
        </p:nvSpPr>
        <p:spPr bwMode="auto">
          <a:xfrm>
            <a:off x="622300" y="6265246"/>
            <a:ext cx="6820260" cy="306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9705" indent="-17970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最近一週</a:t>
            </a:r>
            <a:r>
              <a:rPr lang="en-US" altLang="zh-TW" sz="1400" dirty="0" err="1">
                <a:ea typeface="微軟正黑體" panose="020B0604030504040204" pitchFamily="34" charset="-120"/>
                <a:cs typeface="Arial" panose="020B0604020202020204" pitchFamily="34" charset="0"/>
              </a:rPr>
              <a:t>Cotlook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 A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指數平均價格為每磅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74.95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美分，較前一週 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-1.19%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14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4581" name="矩形 52"/>
          <p:cNvSpPr>
            <a:spLocks noChangeArrowheads="1"/>
          </p:cNvSpPr>
          <p:nvPr/>
        </p:nvSpPr>
        <p:spPr bwMode="auto">
          <a:xfrm>
            <a:off x="708617" y="5659415"/>
            <a:ext cx="7170738" cy="472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Cotton Outlook</a:t>
            </a:r>
            <a:r>
              <a:rPr lang="zh-TW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網站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更新頻率：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每日更新</a:t>
            </a:r>
          </a:p>
        </p:txBody>
      </p:sp>
      <p:sp>
        <p:nvSpPr>
          <p:cNvPr id="24582" name="標題 1"/>
          <p:cNvSpPr txBox="1"/>
          <p:nvPr/>
        </p:nvSpPr>
        <p:spPr bwMode="auto">
          <a:xfrm>
            <a:off x="0" y="7938"/>
            <a:ext cx="3532188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（二）棉花指數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11" name="內容版面配置區 10">
            <a:extLst>
              <a:ext uri="{FF2B5EF4-FFF2-40B4-BE49-F238E27FC236}">
                <a16:creationId xmlns:a16="http://schemas.microsoft.com/office/drawing/2014/main" id="{00000000-0008-0000-0100-000004000000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622300" y="998538"/>
          <a:ext cx="7954963" cy="4635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21</a:t>
            </a:fld>
            <a:endParaRPr lang="en-US" altLang="zh-TW" dirty="0"/>
          </a:p>
        </p:txBody>
      </p:sp>
      <p:sp>
        <p:nvSpPr>
          <p:cNvPr id="3072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sz="3000" dirty="0" err="1">
                <a:cs typeface="Arial" panose="020B0604020202020204" pitchFamily="34" charset="0"/>
              </a:rPr>
              <a:t>Cotlook</a:t>
            </a:r>
            <a:r>
              <a:rPr lang="en-US" altLang="zh-TW" sz="3000" dirty="0">
                <a:cs typeface="Arial" panose="020B0604020202020204" pitchFamily="34" charset="0"/>
              </a:rPr>
              <a:t> A Index</a:t>
            </a:r>
            <a:r>
              <a:rPr lang="zh-TW" altLang="en-US" sz="2800" dirty="0">
                <a:cs typeface="Arial" panose="020B0604020202020204" pitchFamily="34" charset="0"/>
              </a:rPr>
              <a:t>（月平均）趨勢圖</a:t>
            </a:r>
          </a:p>
        </p:txBody>
      </p:sp>
      <p:sp>
        <p:nvSpPr>
          <p:cNvPr id="25605" name="矩形 52"/>
          <p:cNvSpPr>
            <a:spLocks noChangeArrowheads="1"/>
          </p:cNvSpPr>
          <p:nvPr/>
        </p:nvSpPr>
        <p:spPr bwMode="auto">
          <a:xfrm>
            <a:off x="746590" y="5324871"/>
            <a:ext cx="4635500" cy="662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備註：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2026</a:t>
            </a: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年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03</a:t>
            </a: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月為該年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03/01~03/06</a:t>
            </a: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期間之</a:t>
            </a:r>
            <a:r>
              <a:rPr lang="en-US" altLang="zh-TW" sz="1000" dirty="0" err="1">
                <a:ea typeface="新細明體" panose="02020500000000000000" pitchFamily="18" charset="-120"/>
                <a:cs typeface="Arial" panose="020B0604020202020204" pitchFamily="34" charset="0"/>
              </a:rPr>
              <a:t>Cotlook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 A index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平均值</a:t>
            </a:r>
            <a:endParaRPr lang="en-US" altLang="zh-TW" sz="1000" dirty="0">
              <a:solidFill>
                <a:srgbClr val="000000"/>
              </a:solidFill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Cotton Outlook</a:t>
            </a:r>
            <a:r>
              <a:rPr lang="zh-TW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網站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更新頻率：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每日更新</a:t>
            </a:r>
          </a:p>
        </p:txBody>
      </p:sp>
      <p:sp>
        <p:nvSpPr>
          <p:cNvPr id="25606" name="標題 1"/>
          <p:cNvSpPr txBox="1"/>
          <p:nvPr/>
        </p:nvSpPr>
        <p:spPr bwMode="auto">
          <a:xfrm>
            <a:off x="0" y="7938"/>
            <a:ext cx="3532188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（二）棉花指數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1" name="文字方塊 7"/>
          <p:cNvSpPr txBox="1">
            <a:spLocks noChangeArrowheads="1"/>
          </p:cNvSpPr>
          <p:nvPr/>
        </p:nvSpPr>
        <p:spPr bwMode="auto">
          <a:xfrm>
            <a:off x="727735" y="6025352"/>
            <a:ext cx="77597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9705" indent="-17970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en-US" altLang="zh-TW" sz="1400" dirty="0">
                <a:ea typeface="微軟正黑體" panose="020B0604030504040204" pitchFamily="34" charset="-120"/>
              </a:rPr>
              <a:t>2026</a:t>
            </a:r>
            <a:r>
              <a:rPr lang="zh-TW" altLang="en-US" sz="1400" dirty="0">
                <a:ea typeface="微軟正黑體" panose="020B0604030504040204" pitchFamily="34" charset="-120"/>
              </a:rPr>
              <a:t>年</a:t>
            </a:r>
            <a:r>
              <a:rPr lang="en-US" altLang="zh-TW" sz="1400" dirty="0">
                <a:ea typeface="微軟正黑體" panose="020B0604030504040204" pitchFamily="34" charset="-120"/>
              </a:rPr>
              <a:t>03</a:t>
            </a:r>
            <a:r>
              <a:rPr lang="zh-TW" altLang="en-US" sz="1400" dirty="0">
                <a:ea typeface="微軟正黑體" panose="020B0604030504040204" pitchFamily="34" charset="-120"/>
              </a:rPr>
              <a:t>月</a:t>
            </a:r>
            <a:r>
              <a:rPr lang="en-US" altLang="zh-TW" sz="1400" dirty="0" err="1">
                <a:ea typeface="微軟正黑體" panose="020B0604030504040204" pitchFamily="34" charset="-120"/>
              </a:rPr>
              <a:t>Cotlook</a:t>
            </a:r>
            <a:r>
              <a:rPr lang="en-US" altLang="zh-TW" sz="1400" dirty="0">
                <a:ea typeface="微軟正黑體" panose="020B0604030504040204" pitchFamily="34" charset="-120"/>
              </a:rPr>
              <a:t> A</a:t>
            </a:r>
            <a:r>
              <a:rPr lang="zh-TW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指數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至本週之月</a:t>
            </a:r>
            <a:r>
              <a:rPr lang="zh-TW" altLang="en-US" sz="1400" dirty="0">
                <a:ea typeface="微軟正黑體" panose="020B0604030504040204" pitchFamily="34" charset="-120"/>
              </a:rPr>
              <a:t>平均價為每磅</a:t>
            </a:r>
            <a:r>
              <a:rPr lang="en-US" altLang="zh-TW" sz="1400" dirty="0">
                <a:ea typeface="微軟正黑體" panose="020B0604030504040204" pitchFamily="34" charset="-120"/>
              </a:rPr>
              <a:t>74.95</a:t>
            </a:r>
            <a:r>
              <a:rPr lang="zh-TW" altLang="en-US" sz="1400" dirty="0">
                <a:ea typeface="微軟正黑體" panose="020B0604030504040204" pitchFamily="34" charset="-120"/>
              </a:rPr>
              <a:t>美分，較前一個月 </a:t>
            </a:r>
            <a:r>
              <a:rPr lang="en-US" altLang="zh-TW" sz="1400" dirty="0">
                <a:ea typeface="微軟正黑體" panose="020B0604030504040204" pitchFamily="34" charset="-120"/>
              </a:rPr>
              <a:t>+1.20%</a:t>
            </a:r>
            <a:r>
              <a:rPr lang="zh-TW" altLang="en-US" sz="1400" dirty="0">
                <a:ea typeface="微軟正黑體" panose="020B0604030504040204" pitchFamily="34" charset="-120"/>
              </a:rPr>
              <a:t>。</a:t>
            </a:r>
            <a:endParaRPr lang="en-US" altLang="zh-TW" sz="1400" dirty="0">
              <a:ea typeface="微軟正黑體" panose="020B0604030504040204" pitchFamily="34" charset="-120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en-US" altLang="zh-TW" sz="1400" dirty="0">
                <a:ea typeface="微軟正黑體" panose="020B0604030504040204" pitchFamily="34" charset="-120"/>
              </a:rPr>
              <a:t>2026</a:t>
            </a:r>
            <a:r>
              <a:rPr lang="zh-TW" altLang="en-US" sz="1400" dirty="0">
                <a:ea typeface="微軟正黑體" panose="020B0604030504040204" pitchFamily="34" charset="-120"/>
              </a:rPr>
              <a:t>年</a:t>
            </a:r>
            <a:r>
              <a:rPr lang="en-US" altLang="zh-TW" sz="1400" dirty="0">
                <a:ea typeface="微軟正黑體" panose="020B0604030504040204" pitchFamily="34" charset="-120"/>
              </a:rPr>
              <a:t>02</a:t>
            </a:r>
            <a:r>
              <a:rPr lang="zh-TW" altLang="en-US" sz="1400" dirty="0">
                <a:ea typeface="微軟正黑體" panose="020B0604030504040204" pitchFamily="34" charset="-120"/>
              </a:rPr>
              <a:t>月</a:t>
            </a:r>
            <a:r>
              <a:rPr lang="en-US" altLang="zh-TW" sz="1400" dirty="0" err="1">
                <a:ea typeface="微軟正黑體" panose="020B0604030504040204" pitchFamily="34" charset="-120"/>
              </a:rPr>
              <a:t>Cotlook</a:t>
            </a:r>
            <a:r>
              <a:rPr lang="en-US" altLang="zh-TW" sz="1400" dirty="0">
                <a:ea typeface="微軟正黑體" panose="020B0604030504040204" pitchFamily="34" charset="-120"/>
              </a:rPr>
              <a:t> A</a:t>
            </a:r>
            <a:r>
              <a:rPr lang="zh-TW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指數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之月</a:t>
            </a:r>
            <a:r>
              <a:rPr lang="zh-TW" altLang="en-US" sz="1400" dirty="0">
                <a:ea typeface="微軟正黑體" panose="020B0604030504040204" pitchFamily="34" charset="-120"/>
              </a:rPr>
              <a:t>平均價為每磅</a:t>
            </a:r>
            <a:r>
              <a:rPr lang="en-US" altLang="zh-TW" sz="1400" dirty="0">
                <a:ea typeface="微軟正黑體" panose="020B0604030504040204" pitchFamily="34" charset="-120"/>
              </a:rPr>
              <a:t>74.06</a:t>
            </a:r>
            <a:r>
              <a:rPr lang="zh-TW" altLang="en-US" sz="1400" dirty="0">
                <a:ea typeface="微軟正黑體" panose="020B0604030504040204" pitchFamily="34" charset="-120"/>
              </a:rPr>
              <a:t>美分，較前一個月 </a:t>
            </a:r>
            <a:r>
              <a:rPr lang="en-US" altLang="zh-TW" sz="1400" dirty="0">
                <a:ea typeface="微軟正黑體" panose="020B0604030504040204" pitchFamily="34" charset="-120"/>
              </a:rPr>
              <a:t>-0.56%</a:t>
            </a:r>
            <a:r>
              <a:rPr lang="zh-TW" altLang="en-US" sz="1400" dirty="0">
                <a:ea typeface="微軟正黑體" panose="020B0604030504040204" pitchFamily="34" charset="-120"/>
              </a:rPr>
              <a:t>。</a:t>
            </a:r>
            <a:endParaRPr lang="en-US" altLang="zh-TW" sz="1400" dirty="0">
              <a:ea typeface="微軟正黑體" panose="020B0604030504040204" pitchFamily="34" charset="-120"/>
            </a:endParaRPr>
          </a:p>
        </p:txBody>
      </p:sp>
      <p:graphicFrame>
        <p:nvGraphicFramePr>
          <p:cNvPr id="10" name="內容版面配置區 9">
            <a:extLst>
              <a:ext uri="{FF2B5EF4-FFF2-40B4-BE49-F238E27FC236}">
                <a16:creationId xmlns:a16="http://schemas.microsoft.com/office/drawing/2014/main" id="{00000000-0008-0000-0200-00000C18390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53562121"/>
              </p:ext>
            </p:extLst>
          </p:nvPr>
        </p:nvGraphicFramePr>
        <p:xfrm>
          <a:off x="622300" y="998538"/>
          <a:ext cx="7954963" cy="4326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22</a:t>
            </a:fld>
            <a:endParaRPr lang="en-US" altLang="zh-TW" dirty="0"/>
          </a:p>
        </p:txBody>
      </p:sp>
      <p:sp>
        <p:nvSpPr>
          <p:cNvPr id="31746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zh-TW" sz="3000" dirty="0" err="1">
                <a:cs typeface="Arial" panose="020B0604020202020204" pitchFamily="34" charset="0"/>
              </a:rPr>
              <a:t>Cotlook</a:t>
            </a:r>
            <a:r>
              <a:rPr lang="en-US" altLang="zh-TW" sz="3000" dirty="0">
                <a:cs typeface="Arial" panose="020B0604020202020204" pitchFamily="34" charset="0"/>
              </a:rPr>
              <a:t> A Index</a:t>
            </a:r>
            <a:r>
              <a:rPr lang="zh-TW" altLang="en-US" sz="2800" dirty="0">
                <a:cs typeface="Arial" panose="020B0604020202020204" pitchFamily="34" charset="0"/>
              </a:rPr>
              <a:t>（日資料）年趨勢比較</a:t>
            </a:r>
          </a:p>
        </p:txBody>
      </p:sp>
      <p:sp>
        <p:nvSpPr>
          <p:cNvPr id="26628" name="矩形 52"/>
          <p:cNvSpPr>
            <a:spLocks noChangeArrowheads="1"/>
          </p:cNvSpPr>
          <p:nvPr/>
        </p:nvSpPr>
        <p:spPr bwMode="auto">
          <a:xfrm>
            <a:off x="881590" y="5266653"/>
            <a:ext cx="4176712" cy="472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Cotton Outlook</a:t>
            </a:r>
            <a:r>
              <a:rPr lang="zh-TW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網站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，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更新頻率：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每日更新</a:t>
            </a:r>
          </a:p>
        </p:txBody>
      </p:sp>
      <p:sp>
        <p:nvSpPr>
          <p:cNvPr id="26630" name="標題 1"/>
          <p:cNvSpPr txBox="1"/>
          <p:nvPr/>
        </p:nvSpPr>
        <p:spPr bwMode="auto">
          <a:xfrm>
            <a:off x="0" y="7938"/>
            <a:ext cx="3532188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（二）棉花指數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1" name="文字方塊 7"/>
          <p:cNvSpPr txBox="1">
            <a:spLocks noChangeArrowheads="1"/>
          </p:cNvSpPr>
          <p:nvPr/>
        </p:nvSpPr>
        <p:spPr bwMode="auto">
          <a:xfrm>
            <a:off x="790435" y="5743707"/>
            <a:ext cx="765199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9705" indent="-17970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just"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2026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年高點為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02/26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每磅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76.45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美分，低點為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02/06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每磅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72.8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美分。</a:t>
            </a:r>
            <a:endParaRPr lang="en-US" altLang="zh-TW" sz="1400" dirty="0"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algn="just"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2025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年高點為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04/25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每磅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80.55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美分，低點為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12/17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每磅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73.00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美分</a:t>
            </a:r>
            <a:r>
              <a:rPr lang="zh-TW" altLang="en-US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； 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2024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年高點為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03/01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每磅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105.95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美分，低點為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12/20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每磅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78.15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美分</a:t>
            </a:r>
            <a:r>
              <a:rPr lang="zh-TW" altLang="en-US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； 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2023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年高點為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01/24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每磅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102.45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美分，低點為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11/09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每磅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87.55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美分</a:t>
            </a:r>
            <a:r>
              <a:rPr lang="zh-TW" altLang="en-US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； 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2022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年高點為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05/05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每磅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173.45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美分，低點為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11/01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每磅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89.2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美分</a:t>
            </a:r>
            <a:endParaRPr lang="en-US" altLang="zh-TW" sz="1400" dirty="0">
              <a:solidFill>
                <a:srgbClr val="000000"/>
              </a:solidFill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10" name="內容版面配置區 9">
            <a:extLst>
              <a:ext uri="{FF2B5EF4-FFF2-40B4-BE49-F238E27FC236}">
                <a16:creationId xmlns:a16="http://schemas.microsoft.com/office/drawing/2014/main" id="{00000000-0008-0000-0300-00000300000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09259803"/>
              </p:ext>
            </p:extLst>
          </p:nvPr>
        </p:nvGraphicFramePr>
        <p:xfrm>
          <a:off x="622300" y="998538"/>
          <a:ext cx="7954963" cy="4268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23</a:t>
            </a:fld>
            <a:endParaRPr lang="en-US" altLang="zh-TW" dirty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zh-TW" sz="3000" dirty="0" err="1">
                <a:cs typeface="Arial" panose="020B0604020202020204" pitchFamily="34" charset="0"/>
              </a:rPr>
              <a:t>CNCotton</a:t>
            </a:r>
            <a:r>
              <a:rPr lang="en-US" altLang="zh-TW" sz="3000" dirty="0">
                <a:cs typeface="Arial" panose="020B0604020202020204" pitchFamily="34" charset="0"/>
              </a:rPr>
              <a:t> Index</a:t>
            </a:r>
            <a:r>
              <a:rPr lang="zh-TW" altLang="en-US" sz="2800" dirty="0">
                <a:cs typeface="Arial" panose="020B0604020202020204" pitchFamily="34" charset="0"/>
              </a:rPr>
              <a:t>（日資料）最近兩個月趨勢圖</a:t>
            </a:r>
          </a:p>
        </p:txBody>
      </p:sp>
      <p:sp>
        <p:nvSpPr>
          <p:cNvPr id="27652" name="矩形 10"/>
          <p:cNvSpPr>
            <a:spLocks noChangeArrowheads="1"/>
          </p:cNvSpPr>
          <p:nvPr/>
        </p:nvSpPr>
        <p:spPr bwMode="auto">
          <a:xfrm>
            <a:off x="746575" y="5274205"/>
            <a:ext cx="7515835" cy="810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300"/>
              </a:lnSpc>
              <a:spcBef>
                <a:spcPct val="0"/>
              </a:spcBef>
              <a:buFontTx/>
              <a:buNone/>
            </a:pPr>
            <a:r>
              <a:rPr lang="zh-TW" altLang="en-US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註：</a:t>
            </a:r>
            <a:r>
              <a:rPr lang="en-US" altLang="zh-TW" sz="900" dirty="0" err="1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CNCotton</a:t>
            </a:r>
            <a:r>
              <a:rPr lang="en-US" altLang="zh-TW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B Index</a:t>
            </a:r>
            <a:r>
              <a:rPr lang="zh-TW" altLang="en-US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為中國大陸制定的棉花標準，由中國大陸國內棉花及棉紡業者實際成交價格加權匯總得出，</a:t>
            </a:r>
            <a:r>
              <a:rPr lang="en-US" altLang="zh-TW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B</a:t>
            </a:r>
            <a:r>
              <a:rPr lang="zh-TW" altLang="en-US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指數為標準級－即</a:t>
            </a:r>
            <a:r>
              <a:rPr lang="en-US" altLang="zh-TW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3128B</a:t>
            </a:r>
            <a:r>
              <a:rPr lang="zh-TW" altLang="en-US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級，品質標準包括白棉</a:t>
            </a:r>
            <a:r>
              <a:rPr lang="en-US" altLang="zh-TW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3</a:t>
            </a:r>
            <a:r>
              <a:rPr lang="zh-TW" altLang="en-US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級、</a:t>
            </a:r>
            <a:r>
              <a:rPr lang="en-US" altLang="zh-TW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1</a:t>
            </a:r>
            <a:r>
              <a:rPr lang="zh-TW" altLang="en-US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類、</a:t>
            </a:r>
            <a:r>
              <a:rPr lang="en-US" altLang="zh-TW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28</a:t>
            </a:r>
            <a:r>
              <a:rPr lang="zh-TW" altLang="en-US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長度和馬克隆值為</a:t>
            </a:r>
            <a:r>
              <a:rPr lang="en-US" altLang="zh-TW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B</a:t>
            </a:r>
            <a:r>
              <a:rPr lang="zh-TW" altLang="en-US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級（</a:t>
            </a:r>
            <a:r>
              <a:rPr lang="en-US" altLang="zh-TW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en-US" altLang="zh-TW" sz="900" dirty="0" err="1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Micronaire</a:t>
            </a:r>
            <a:r>
              <a:rPr lang="zh-TW" altLang="en-US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，棉花纖維細度與成熟度的綜合指標，</a:t>
            </a:r>
            <a:r>
              <a:rPr lang="en-US" altLang="zh-TW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B1</a:t>
            </a:r>
            <a:r>
              <a:rPr lang="zh-TW" altLang="en-US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為</a:t>
            </a:r>
            <a:r>
              <a:rPr lang="en-US" altLang="zh-TW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3.5~3.6</a:t>
            </a:r>
            <a:r>
              <a:rPr lang="zh-TW" altLang="en-US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、</a:t>
            </a:r>
            <a:r>
              <a:rPr lang="en-US" altLang="zh-TW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B2</a:t>
            </a:r>
            <a:r>
              <a:rPr lang="zh-TW" altLang="en-US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為</a:t>
            </a:r>
            <a:r>
              <a:rPr lang="en-US" altLang="zh-TW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4.3~4.9</a:t>
            </a:r>
            <a:r>
              <a:rPr lang="zh-TW" altLang="en-US" sz="9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）。</a:t>
            </a:r>
            <a:endParaRPr lang="en-US" altLang="zh-TW" sz="900" dirty="0">
              <a:solidFill>
                <a:srgbClr val="000000"/>
              </a:solidFill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資料來源：中國棉花協會</a:t>
            </a:r>
            <a:r>
              <a:rPr lang="zh-TW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網站</a:t>
            </a: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，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更新頻率：每日更新</a:t>
            </a:r>
            <a:endParaRPr lang="zh-TW" altLang="en-US" sz="900" dirty="0">
              <a:solidFill>
                <a:srgbClr val="000000"/>
              </a:solidFill>
              <a:ea typeface="新細明體" panose="02020500000000000000" pitchFamily="18" charset="-120"/>
              <a:cs typeface="Arial" panose="020B0604020202020204" pitchFamily="34" charset="0"/>
            </a:endParaRPr>
          </a:p>
        </p:txBody>
      </p:sp>
      <p:sp>
        <p:nvSpPr>
          <p:cNvPr id="27653" name="文字方塊 7"/>
          <p:cNvSpPr txBox="1">
            <a:spLocks noChangeArrowheads="1"/>
          </p:cNvSpPr>
          <p:nvPr/>
        </p:nvSpPr>
        <p:spPr bwMode="auto">
          <a:xfrm>
            <a:off x="1016605" y="6211180"/>
            <a:ext cx="7200800" cy="306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9705" indent="-17970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CN Cotton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指數平均價格為每公噸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17,005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元，較與前一週 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+1.14%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14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7654" name="標題 1"/>
          <p:cNvSpPr txBox="1"/>
          <p:nvPr/>
        </p:nvSpPr>
        <p:spPr bwMode="auto">
          <a:xfrm>
            <a:off x="0" y="7938"/>
            <a:ext cx="3532188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（二）棉花指數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11" name="內容版面配置區 10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23849985"/>
              </p:ext>
            </p:extLst>
          </p:nvPr>
        </p:nvGraphicFramePr>
        <p:xfrm>
          <a:off x="622300" y="998538"/>
          <a:ext cx="7954963" cy="4275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24</a:t>
            </a:fld>
            <a:endParaRPr lang="en-US" altLang="zh-TW" dirty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zh-TW" sz="3000" dirty="0" err="1">
                <a:cs typeface="Arial" panose="020B0604020202020204" pitchFamily="34" charset="0"/>
              </a:rPr>
              <a:t>CNCotton</a:t>
            </a:r>
            <a:r>
              <a:rPr lang="en-US" altLang="zh-TW" sz="3000" dirty="0">
                <a:cs typeface="Arial" panose="020B0604020202020204" pitchFamily="34" charset="0"/>
              </a:rPr>
              <a:t> Index</a:t>
            </a:r>
            <a:r>
              <a:rPr lang="zh-TW" altLang="en-US" sz="2800" dirty="0">
                <a:cs typeface="Arial" panose="020B0604020202020204" pitchFamily="34" charset="0"/>
              </a:rPr>
              <a:t>（月平均）近期價格趨勢圖</a:t>
            </a:r>
          </a:p>
        </p:txBody>
      </p:sp>
      <p:sp>
        <p:nvSpPr>
          <p:cNvPr id="28676" name="矩形 10"/>
          <p:cNvSpPr>
            <a:spLocks noChangeArrowheads="1"/>
          </p:cNvSpPr>
          <p:nvPr/>
        </p:nvSpPr>
        <p:spPr bwMode="auto">
          <a:xfrm>
            <a:off x="713089" y="5471532"/>
            <a:ext cx="6535738" cy="637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300"/>
              </a:lnSpc>
              <a:spcBef>
                <a:spcPct val="0"/>
              </a:spcBef>
              <a:buFontTx/>
              <a:buNone/>
            </a:pPr>
            <a:r>
              <a:rPr lang="zh-TW" altLang="en-US" sz="900" dirty="0">
                <a:ea typeface="新細明體" panose="02020500000000000000" pitchFamily="18" charset="-120"/>
                <a:cs typeface="Arial" panose="020B0604020202020204" pitchFamily="34" charset="0"/>
              </a:rPr>
              <a:t>註：</a:t>
            </a:r>
            <a:r>
              <a:rPr lang="en-US" altLang="zh-TW" sz="900" dirty="0">
                <a:ea typeface="新細明體" panose="02020500000000000000" pitchFamily="18" charset="-120"/>
                <a:cs typeface="Arial" panose="020B0604020202020204" pitchFamily="34" charset="0"/>
              </a:rPr>
              <a:t>2026</a:t>
            </a:r>
            <a:r>
              <a:rPr lang="zh-TW" altLang="en-US" sz="900" dirty="0">
                <a:ea typeface="新細明體" panose="02020500000000000000" pitchFamily="18" charset="-120"/>
                <a:cs typeface="Arial" panose="020B0604020202020204" pitchFamily="34" charset="0"/>
              </a:rPr>
              <a:t>年</a:t>
            </a:r>
            <a:r>
              <a:rPr lang="en-US" altLang="zh-TW" sz="900" dirty="0">
                <a:ea typeface="新細明體" panose="02020500000000000000" pitchFamily="18" charset="-120"/>
                <a:cs typeface="Arial" panose="020B0604020202020204" pitchFamily="34" charset="0"/>
              </a:rPr>
              <a:t>03</a:t>
            </a:r>
            <a:r>
              <a:rPr lang="zh-TW" altLang="en-US" sz="900" dirty="0">
                <a:ea typeface="新細明體" panose="02020500000000000000" pitchFamily="18" charset="-120"/>
                <a:cs typeface="Arial" panose="020B0604020202020204" pitchFamily="34" charset="0"/>
              </a:rPr>
              <a:t>月為該年</a:t>
            </a:r>
            <a:r>
              <a:rPr lang="en-US" altLang="zh-TW" sz="900" dirty="0">
                <a:ea typeface="新細明體" panose="02020500000000000000" pitchFamily="18" charset="-120"/>
                <a:cs typeface="Arial" panose="020B0604020202020204" pitchFamily="34" charset="0"/>
              </a:rPr>
              <a:t>03/01~03/06</a:t>
            </a:r>
            <a:r>
              <a:rPr lang="zh-TW" altLang="en-US" sz="900" dirty="0">
                <a:ea typeface="新細明體" panose="02020500000000000000" pitchFamily="18" charset="-120"/>
                <a:cs typeface="Arial" panose="020B0604020202020204" pitchFamily="34" charset="0"/>
              </a:rPr>
              <a:t>之平均值</a:t>
            </a:r>
            <a:endParaRPr lang="en-US" altLang="zh-TW" sz="900" dirty="0"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資料來源：中國棉花協會</a:t>
            </a:r>
            <a:r>
              <a:rPr lang="zh-TW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網站</a:t>
            </a: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，</a:t>
            </a:r>
            <a:r>
              <a:rPr lang="en-US" altLang="zh-TW" sz="1000" dirty="0"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ea typeface="新細明體" panose="02020500000000000000" pitchFamily="18" charset="-120"/>
                <a:cs typeface="Arial" panose="020B0604020202020204" pitchFamily="34" charset="0"/>
              </a:rPr>
              <a:t>更新頻率：每日更新</a:t>
            </a:r>
            <a:endParaRPr lang="zh-TW" altLang="en-US" sz="900" dirty="0">
              <a:ea typeface="新細明體" panose="02020500000000000000" pitchFamily="18" charset="-120"/>
              <a:cs typeface="Arial" panose="020B0604020202020204" pitchFamily="34" charset="0"/>
            </a:endParaRPr>
          </a:p>
        </p:txBody>
      </p:sp>
      <p:sp>
        <p:nvSpPr>
          <p:cNvPr id="28678" name="標題 1"/>
          <p:cNvSpPr txBox="1"/>
          <p:nvPr/>
        </p:nvSpPr>
        <p:spPr bwMode="auto">
          <a:xfrm>
            <a:off x="0" y="7938"/>
            <a:ext cx="3532188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（二）棉花指數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1" name="文字方塊 7"/>
          <p:cNvSpPr txBox="1">
            <a:spLocks noChangeArrowheads="1"/>
          </p:cNvSpPr>
          <p:nvPr/>
        </p:nvSpPr>
        <p:spPr bwMode="auto">
          <a:xfrm>
            <a:off x="701675" y="6129338"/>
            <a:ext cx="8235810" cy="5524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179705" indent="-17970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2026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年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03</a:t>
            </a:r>
            <a:r>
              <a:rPr lang="zh-TW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CN Cotton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指</a:t>
            </a:r>
            <a:r>
              <a:rPr lang="zh-TW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數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至本週之月</a:t>
            </a:r>
            <a:r>
              <a:rPr lang="zh-TW" altLang="en-US" sz="1400" dirty="0">
                <a:ea typeface="微軟正黑體" panose="020B0604030504040204" pitchFamily="34" charset="-120"/>
              </a:rPr>
              <a:t>平均價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為</a:t>
            </a:r>
            <a:r>
              <a:rPr lang="zh-TW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每公噸人民幣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17,005</a:t>
            </a:r>
            <a:r>
              <a:rPr lang="zh-TW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，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較</a:t>
            </a:r>
            <a:r>
              <a:rPr lang="zh-TW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前一個月份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+4.64%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。 </a:t>
            </a:r>
            <a:endParaRPr lang="en-US" altLang="zh-TW" sz="1400" dirty="0"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2026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年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02</a:t>
            </a:r>
            <a:r>
              <a:rPr lang="zh-TW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CN Cotton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指</a:t>
            </a:r>
            <a:r>
              <a:rPr lang="zh-TW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數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en-US" sz="1400" dirty="0">
                <a:ea typeface="微軟正黑體" panose="020B0604030504040204" pitchFamily="34" charset="-120"/>
              </a:rPr>
              <a:t>平均價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為</a:t>
            </a:r>
            <a:r>
              <a:rPr lang="zh-TW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每公噸人民幣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16,251</a:t>
            </a:r>
            <a:r>
              <a:rPr lang="zh-TW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，較前一個月份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+2.22% 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14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12" name="內容版面配置區 11">
            <a:extLst>
              <a:ext uri="{FF2B5EF4-FFF2-40B4-BE49-F238E27FC236}">
                <a16:creationId xmlns:a16="http://schemas.microsoft.com/office/drawing/2014/main" id="{00000000-0008-0000-0100-00004699040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48687599"/>
              </p:ext>
            </p:extLst>
          </p:nvPr>
        </p:nvGraphicFramePr>
        <p:xfrm>
          <a:off x="622300" y="998538"/>
          <a:ext cx="7954963" cy="4472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內容版面配置區 10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83866362"/>
              </p:ext>
            </p:extLst>
          </p:nvPr>
        </p:nvGraphicFramePr>
        <p:xfrm>
          <a:off x="622300" y="998530"/>
          <a:ext cx="7910512" cy="4124959"/>
        </p:xfrm>
        <a:graphic>
          <a:graphicData uri="http://schemas.openxmlformats.org/drawingml/2006/table">
            <a:tbl>
              <a:tblPr/>
              <a:tblGrid>
                <a:gridCol w="1977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7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7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83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合約</a:t>
                      </a:r>
                      <a:r>
                        <a:rPr kumimoji="1" lang="zh-TW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日期</a:t>
                      </a:r>
                    </a:p>
                  </a:txBody>
                  <a:tcPr marL="62265" marR="6226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結算價</a:t>
                      </a:r>
                      <a:endParaRPr kumimoji="1" lang="en-US" alt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2026.03.06</a:t>
                      </a: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）</a:t>
                      </a:r>
                    </a:p>
                  </a:txBody>
                  <a:tcPr marL="62262" marR="6226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前週價</a:t>
                      </a:r>
                      <a:endParaRPr kumimoji="1" lang="en-US" alt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2026.02.27</a:t>
                      </a: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）</a:t>
                      </a:r>
                    </a:p>
                  </a:txBody>
                  <a:tcPr marL="62262" marR="6226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週價差</a:t>
                      </a:r>
                    </a:p>
                  </a:txBody>
                  <a:tcPr marL="62265" marR="6226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9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Mar 26</a:t>
                      </a:r>
                    </a:p>
                  </a:txBody>
                  <a:tcPr marL="8647" marR="8647" marT="85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63.19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63.61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-0.42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9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May 26</a:t>
                      </a:r>
                    </a:p>
                  </a:txBody>
                  <a:tcPr marL="8647" marR="8647" marT="85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64.20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65.61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-1.41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8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Jul 26</a:t>
                      </a:r>
                    </a:p>
                  </a:txBody>
                  <a:tcPr marL="8647" marR="8647" marT="85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66.16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67.32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-1.16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9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Oct 26</a:t>
                      </a:r>
                    </a:p>
                  </a:txBody>
                  <a:tcPr marL="8647" marR="8647" marT="85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67.99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68.67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-0.68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08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Dec 26</a:t>
                      </a:r>
                    </a:p>
                  </a:txBody>
                  <a:tcPr marL="8647" marR="8647" marT="85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68.86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69.70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-0.84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08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Mar 27</a:t>
                      </a:r>
                    </a:p>
                  </a:txBody>
                  <a:tcPr marL="8647" marR="8647" marT="85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69.82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70.64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-0.82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08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May 27</a:t>
                      </a:r>
                    </a:p>
                  </a:txBody>
                  <a:tcPr marL="8647" marR="8647" marT="85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70.40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71.31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-0.91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08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Jul 27</a:t>
                      </a:r>
                    </a:p>
                  </a:txBody>
                  <a:tcPr marL="8647" marR="8647" marT="85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70.62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71.66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-1.04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08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Oct 27</a:t>
                      </a:r>
                    </a:p>
                  </a:txBody>
                  <a:tcPr marL="8647" marR="8647" marT="85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68.82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70.13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-1.31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2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Dec 27</a:t>
                      </a:r>
                    </a:p>
                  </a:txBody>
                  <a:tcPr marL="8647" marR="8647" marT="85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68.48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68.87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-0.39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64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Mar 28</a:t>
                      </a:r>
                    </a:p>
                  </a:txBody>
                  <a:tcPr marL="8647" marR="8647" marT="85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69.78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70.13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-0.35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08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May 28</a:t>
                      </a:r>
                    </a:p>
                  </a:txBody>
                  <a:tcPr marL="8647" marR="8647" marT="85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70.66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70.90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-0.24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08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Jul 28</a:t>
                      </a:r>
                    </a:p>
                  </a:txBody>
                  <a:tcPr marL="8647" marR="8647" marT="85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71.36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71.60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-0.24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08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Oct 28</a:t>
                      </a:r>
                    </a:p>
                  </a:txBody>
                  <a:tcPr marL="8647" marR="8647" marT="85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70.61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70.85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-0.24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25</a:t>
            </a:fld>
            <a:endParaRPr lang="en-US" altLang="zh-TW" dirty="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zh-TW" sz="3400" dirty="0">
                <a:cs typeface="Arial" panose="020B0604020202020204" pitchFamily="34" charset="0"/>
              </a:rPr>
              <a:t>ICE</a:t>
            </a:r>
            <a:r>
              <a:rPr lang="zh-TW" altLang="en-US" dirty="0">
                <a:cs typeface="Arial" panose="020B0604020202020204" pitchFamily="34" charset="0"/>
              </a:rPr>
              <a:t>棉花期貨價格</a:t>
            </a:r>
          </a:p>
        </p:txBody>
      </p:sp>
      <p:sp>
        <p:nvSpPr>
          <p:cNvPr id="29700" name="Text Box 53"/>
          <p:cNvSpPr txBox="1">
            <a:spLocks noChangeArrowheads="1"/>
          </p:cNvSpPr>
          <p:nvPr/>
        </p:nvSpPr>
        <p:spPr bwMode="auto">
          <a:xfrm>
            <a:off x="5832475" y="683695"/>
            <a:ext cx="27003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zh-TW" altLang="en-US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單位</a:t>
            </a:r>
            <a:r>
              <a:rPr lang="en-US" altLang="zh-TW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: </a:t>
            </a:r>
            <a:r>
              <a:rPr lang="zh-TW" altLang="en-US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美分</a:t>
            </a:r>
            <a:r>
              <a:rPr lang="en-US" altLang="zh-TW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/</a:t>
            </a:r>
            <a:r>
              <a:rPr lang="zh-TW" altLang="en-US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磅</a:t>
            </a:r>
            <a:endParaRPr lang="en-US" altLang="zh-TW" sz="1400" dirty="0">
              <a:solidFill>
                <a:srgbClr val="000000"/>
              </a:solidFill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9783" name="Text Box 52"/>
          <p:cNvSpPr txBox="1">
            <a:spLocks noChangeArrowheads="1"/>
          </p:cNvSpPr>
          <p:nvPr/>
        </p:nvSpPr>
        <p:spPr bwMode="auto">
          <a:xfrm>
            <a:off x="549275" y="5124824"/>
            <a:ext cx="6633369" cy="662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說明：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ICE Cotton No. 2 Futures – NYCC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交易標的依期程區分為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3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月、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5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月、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7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月、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10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月和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12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月，最遠到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3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年期</a:t>
            </a:r>
            <a:endParaRPr lang="en-US" altLang="zh-TW" sz="1000" dirty="0">
              <a:solidFill>
                <a:srgbClr val="000000"/>
              </a:solidFill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Intercontinental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Exchange (ICE), Inc.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網站，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更新頻率：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每日更新</a:t>
            </a:r>
          </a:p>
        </p:txBody>
      </p:sp>
      <p:sp>
        <p:nvSpPr>
          <p:cNvPr id="29784" name="矩形 7"/>
          <p:cNvSpPr>
            <a:spLocks noChangeArrowheads="1"/>
          </p:cNvSpPr>
          <p:nvPr/>
        </p:nvSpPr>
        <p:spPr bwMode="auto">
          <a:xfrm>
            <a:off x="566555" y="5814265"/>
            <a:ext cx="832485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9705" indent="-17970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本週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ICE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棉花期貨，以「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 Mar 26 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」為比較基準，與「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 Oct 28 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」價差為 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+11.74%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1400" dirty="0"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本週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ICE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棉花期貨最近期價格與前週相較，以最近期之前週價為基準，漲跌幅度 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-0.66%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29785" name="標題 1"/>
          <p:cNvSpPr txBox="1"/>
          <p:nvPr/>
        </p:nvSpPr>
        <p:spPr bwMode="auto">
          <a:xfrm>
            <a:off x="0" y="7938"/>
            <a:ext cx="3532188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（三）棉花期貨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內容版面配置區 1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60888957"/>
              </p:ext>
            </p:extLst>
          </p:nvPr>
        </p:nvGraphicFramePr>
        <p:xfrm>
          <a:off x="622300" y="998538"/>
          <a:ext cx="7954962" cy="3335837"/>
        </p:xfrm>
        <a:graphic>
          <a:graphicData uri="http://schemas.openxmlformats.org/drawingml/2006/table">
            <a:tbl>
              <a:tblPr/>
              <a:tblGrid>
                <a:gridCol w="1723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6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4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9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2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日期</a:t>
                      </a:r>
                      <a:endParaRPr kumimoji="1" lang="en-US" alt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（合約）</a:t>
                      </a:r>
                      <a:endParaRPr kumimoji="1" 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9046" marR="690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結算價</a:t>
                      </a:r>
                      <a:endParaRPr kumimoji="1" lang="en-US" alt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2026.03.06</a:t>
                      </a: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）</a:t>
                      </a:r>
                    </a:p>
                  </a:txBody>
                  <a:tcPr marL="62262" marR="6226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前週價</a:t>
                      </a:r>
                      <a:endParaRPr kumimoji="1" lang="en-US" alt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2026.02.27</a:t>
                      </a: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）</a:t>
                      </a:r>
                    </a:p>
                  </a:txBody>
                  <a:tcPr marL="62262" marR="6226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週價差</a:t>
                      </a:r>
                    </a:p>
                  </a:txBody>
                  <a:tcPr marL="69046" marR="690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5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CF</a:t>
                      </a: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2603</a:t>
                      </a:r>
                      <a:b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</a:b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（近月期）</a:t>
                      </a:r>
                    </a:p>
                  </a:txBody>
                  <a:tcPr marL="69046" marR="690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15,450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15,545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48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CF 2605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9046" marR="690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15,255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15,330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8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TW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CF</a:t>
                      </a:r>
                      <a:r>
                        <a:rPr kumimoji="1" lang="zh-TW" altLang="en-US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zh-TW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2607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9046" marR="690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15,245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15,305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1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TW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CF</a:t>
                      </a:r>
                      <a:r>
                        <a:rPr kumimoji="1" lang="zh-TW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zh-TW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2609</a:t>
                      </a:r>
                      <a:endParaRPr lang="zh-TW" altLang="en-US" dirty="0"/>
                    </a:p>
                  </a:txBody>
                  <a:tcPr marL="69046" marR="690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15,330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15,380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48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TW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CF</a:t>
                      </a:r>
                      <a:r>
                        <a:rPr kumimoji="1" lang="zh-TW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zh-TW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2611</a:t>
                      </a:r>
                      <a:endParaRPr lang="zh-TW" altLang="en-US" dirty="0"/>
                    </a:p>
                  </a:txBody>
                  <a:tcPr marL="69046" marR="690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15,440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15,475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48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TW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CF</a:t>
                      </a:r>
                      <a:r>
                        <a:rPr kumimoji="1" lang="zh-TW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zh-TW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2701</a:t>
                      </a:r>
                      <a:br>
                        <a:rPr kumimoji="1" lang="en-US" altLang="zh-TW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</a:br>
                      <a:r>
                        <a:rPr kumimoji="1" lang="zh-TW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（最遠期）</a:t>
                      </a:r>
                      <a:endParaRPr lang="zh-TW" altLang="en-US" dirty="0"/>
                    </a:p>
                  </a:txBody>
                  <a:tcPr marL="69046" marR="690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15,630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15,690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-60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26</a:t>
            </a:fld>
            <a:endParaRPr lang="en-US" altLang="zh-TW" dirty="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鄭州棉花期貨價格</a:t>
            </a:r>
          </a:p>
        </p:txBody>
      </p:sp>
      <p:sp>
        <p:nvSpPr>
          <p:cNvPr id="30766" name="Text Box 53"/>
          <p:cNvSpPr txBox="1">
            <a:spLocks noChangeArrowheads="1"/>
          </p:cNvSpPr>
          <p:nvPr/>
        </p:nvSpPr>
        <p:spPr bwMode="auto">
          <a:xfrm>
            <a:off x="6676175" y="683695"/>
            <a:ext cx="19462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zh-TW" altLang="en-US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單位</a:t>
            </a:r>
            <a:r>
              <a:rPr lang="en-US" altLang="zh-TW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: </a:t>
            </a:r>
            <a:r>
              <a:rPr lang="zh-TW" altLang="en-US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人民幣元</a:t>
            </a:r>
            <a:r>
              <a:rPr lang="en-US" altLang="zh-TW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/</a:t>
            </a:r>
            <a:r>
              <a:rPr lang="zh-TW" altLang="en-US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噸</a:t>
            </a:r>
          </a:p>
        </p:txBody>
      </p:sp>
      <p:sp>
        <p:nvSpPr>
          <p:cNvPr id="30767" name="Text Box 31"/>
          <p:cNvSpPr txBox="1">
            <a:spLocks noChangeArrowheads="1"/>
          </p:cNvSpPr>
          <p:nvPr/>
        </p:nvSpPr>
        <p:spPr bwMode="auto">
          <a:xfrm>
            <a:off x="544848" y="4374106"/>
            <a:ext cx="8207375" cy="459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鄭州商品交易所</a:t>
            </a:r>
            <a:r>
              <a:rPr lang="zh-TW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網站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更新頻率：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每日更新一次</a:t>
            </a:r>
            <a:endParaRPr lang="en-US" altLang="zh-TW" sz="1000" dirty="0">
              <a:solidFill>
                <a:srgbClr val="000000"/>
              </a:solidFill>
              <a:ea typeface="新細明體" panose="02020500000000000000" pitchFamily="18" charset="-120"/>
              <a:cs typeface="Arial" panose="020B0604020202020204" pitchFamily="34" charset="0"/>
            </a:endParaRPr>
          </a:p>
        </p:txBody>
      </p:sp>
      <p:sp>
        <p:nvSpPr>
          <p:cNvPr id="30768" name="矩形 7"/>
          <p:cNvSpPr>
            <a:spLocks noChangeArrowheads="1"/>
          </p:cNvSpPr>
          <p:nvPr/>
        </p:nvSpPr>
        <p:spPr bwMode="auto">
          <a:xfrm>
            <a:off x="550863" y="5273675"/>
            <a:ext cx="840422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9705" indent="-17970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本週鄭州棉花期貨，以「近月期」為比較基準，與最遠期價差 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+1.17%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1400" dirty="0"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鄭州棉花期貨本週價與前週價相較，以最近期之前週價為基準，漲跌幅度 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-0.61%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14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0769" name="標題 1"/>
          <p:cNvSpPr txBox="1"/>
          <p:nvPr/>
        </p:nvSpPr>
        <p:spPr bwMode="auto">
          <a:xfrm>
            <a:off x="0" y="7938"/>
            <a:ext cx="3532188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（三）棉花期貨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2300" y="1403774"/>
            <a:ext cx="7955145" cy="4230471"/>
          </a:xfrm>
        </p:spPr>
        <p:txBody>
          <a:bodyPr/>
          <a:lstStyle/>
          <a:p>
            <a:pPr marL="457200" indent="-457200" algn="just">
              <a:lnSpc>
                <a:spcPct val="150000"/>
              </a:lnSpc>
              <a:buFontTx/>
              <a:buAutoNum type="arabicPeriod"/>
              <a:defRPr/>
            </a:pP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本週杜拜原油每桶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100.45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美元（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+41.02%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）。</a:t>
            </a:r>
          </a:p>
          <a:p>
            <a:pPr marL="457200" indent="-457200" algn="just">
              <a:lnSpc>
                <a:spcPct val="150000"/>
              </a:lnSpc>
              <a:buFontTx/>
              <a:buAutoNum type="arabicPeriod"/>
              <a:defRPr/>
            </a:pP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本週國際石油期貨中，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ICE WTI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低硫輕原油最近期期貨每桶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90.90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美元（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+35.63%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），東京交易所杜拜原油期貨最近期每公秉 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86,090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日元（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+29.87%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），東京交易所石油汽油期貨最近期每公秉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100,000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日元（</a:t>
            </a:r>
            <a:r>
              <a:rPr lang="en-US" altLang="zh-TW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+17.65</a:t>
            </a:r>
            <a:r>
              <a:rPr lang="zh-TW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）。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0775BA92-759E-40DF-BF5E-7CF18C2A4706}" type="slidenum">
              <a:rPr lang="en-US" altLang="zh-TW" smtClean="0"/>
              <a:t>27</a:t>
            </a:fld>
            <a:endParaRPr lang="en-US" altLang="zh-TW" dirty="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TW" altLang="en-US" sz="4000" kern="1200" dirty="0">
                <a:cs typeface="+mn-cs"/>
              </a:rPr>
              <a:t>五、國際石油期貨價格彙整</a:t>
            </a:r>
          </a:p>
        </p:txBody>
      </p:sp>
      <p:sp>
        <p:nvSpPr>
          <p:cNvPr id="9" name="矩形 5"/>
          <p:cNvSpPr>
            <a:spLocks noChangeArrowheads="1"/>
          </p:cNvSpPr>
          <p:nvPr/>
        </p:nvSpPr>
        <p:spPr bwMode="auto">
          <a:xfrm>
            <a:off x="539750" y="5835650"/>
            <a:ext cx="26463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600" dirty="0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</a:rPr>
              <a:t>資料來源：紡織綜合所整理</a:t>
            </a:r>
            <a:endParaRPr lang="zh-TW" altLang="en-US" sz="1600" dirty="0">
              <a:solidFill>
                <a:srgbClr val="000000"/>
              </a:solidFill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742130" y="981075"/>
            <a:ext cx="2835315" cy="5127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algn="r">
              <a:lnSpc>
                <a:spcPct val="150000"/>
              </a:lnSpc>
              <a:spcBef>
                <a:spcPct val="20000"/>
              </a:spcBef>
              <a:defRPr/>
            </a:pPr>
            <a:r>
              <a:rPr lang="zh-TW" altLang="en-US" sz="1600" kern="0" dirty="0">
                <a:solidFill>
                  <a:schemeClr val="tx2"/>
                </a:solidFill>
                <a:latin typeface="+mn-ea"/>
                <a:ea typeface="+mn-ea"/>
                <a:cs typeface="Arial" panose="020B0604020202020204" pitchFamily="34" charset="0"/>
              </a:rPr>
              <a:t>時間：</a:t>
            </a:r>
            <a:r>
              <a:rPr lang="en-US" altLang="zh-TW" sz="1600" kern="0" dirty="0">
                <a:solidFill>
                  <a:schemeClr val="tx2"/>
                </a:solidFill>
                <a:latin typeface="+mn-ea"/>
                <a:ea typeface="+mn-ea"/>
                <a:cs typeface="Arial" panose="020B0604020202020204" pitchFamily="34" charset="0"/>
              </a:rPr>
              <a:t>2026/03/06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內容版面配置區 1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51412908"/>
              </p:ext>
            </p:extLst>
          </p:nvPr>
        </p:nvGraphicFramePr>
        <p:xfrm>
          <a:off x="564401" y="998540"/>
          <a:ext cx="7954963" cy="3637036"/>
        </p:xfrm>
        <a:graphic>
          <a:graphicData uri="http://schemas.openxmlformats.org/drawingml/2006/table">
            <a:tbl>
              <a:tblPr/>
              <a:tblGrid>
                <a:gridCol w="1988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0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7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87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5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合約日期</a:t>
                      </a:r>
                      <a:endParaRPr kumimoji="1" 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5881" marR="6588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結算價</a:t>
                      </a:r>
                      <a:endParaRPr kumimoji="1" lang="en-US" alt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2026.03.06</a:t>
                      </a: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）</a:t>
                      </a:r>
                    </a:p>
                  </a:txBody>
                  <a:tcPr marL="62262" marR="6226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前週價</a:t>
                      </a:r>
                      <a:endParaRPr kumimoji="1" lang="en-US" alt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2026.02.27</a:t>
                      </a: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）</a:t>
                      </a:r>
                    </a:p>
                  </a:txBody>
                  <a:tcPr marL="62262" marR="6226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週價差</a:t>
                      </a:r>
                    </a:p>
                  </a:txBody>
                  <a:tcPr marL="65885" marR="658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935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Apr 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90.90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67.02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23.88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570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May 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87.52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66.89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166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Jun 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altLang="zh-TW" sz="1400" b="0" i="0" u="none" strike="noStrike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82.19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66.56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15.63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350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Jul 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77.94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66.18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11.76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166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Aug 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75.02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65.70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9.32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9166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Sep 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altLang="zh-TW" sz="1400" b="0" i="0" u="none" strike="noStrike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72.98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65.15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7.83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8935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Oct 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altLang="zh-TW" sz="1400" b="0" i="0" u="none" strike="noStrike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71.41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64.62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166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Nov 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70.23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64.14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28</a:t>
            </a:fld>
            <a:endParaRPr lang="en-US" altLang="zh-TW" dirty="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zh-TW" sz="3400" dirty="0">
                <a:cs typeface="Arial" panose="020B0604020202020204" pitchFamily="34" charset="0"/>
              </a:rPr>
              <a:t>ICE -</a:t>
            </a:r>
            <a:r>
              <a:rPr lang="zh-TW" altLang="en-US" sz="3400" dirty="0">
                <a:cs typeface="Arial" panose="020B0604020202020204" pitchFamily="34" charset="0"/>
              </a:rPr>
              <a:t> </a:t>
            </a:r>
            <a:r>
              <a:rPr lang="en-US" altLang="zh-TW" sz="3400" dirty="0">
                <a:cs typeface="Arial" panose="020B0604020202020204" pitchFamily="34" charset="0"/>
              </a:rPr>
              <a:t>WTI</a:t>
            </a:r>
            <a:r>
              <a:rPr lang="zh-TW" altLang="en-US" dirty="0">
                <a:cs typeface="Arial" panose="020B0604020202020204" pitchFamily="34" charset="0"/>
              </a:rPr>
              <a:t>低硫輕原油期貨</a:t>
            </a:r>
            <a:endParaRPr lang="en-US" altLang="zh-TW" dirty="0">
              <a:cs typeface="Arial" panose="020B0604020202020204" pitchFamily="34" charset="0"/>
            </a:endParaRPr>
          </a:p>
        </p:txBody>
      </p:sp>
      <p:sp>
        <p:nvSpPr>
          <p:cNvPr id="32772" name="Text Box 53"/>
          <p:cNvSpPr txBox="1">
            <a:spLocks noChangeArrowheads="1"/>
          </p:cNvSpPr>
          <p:nvPr/>
        </p:nvSpPr>
        <p:spPr bwMode="auto">
          <a:xfrm>
            <a:off x="6731000" y="658813"/>
            <a:ext cx="19446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zh-TW" altLang="en-US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單位</a:t>
            </a:r>
            <a:r>
              <a:rPr lang="en-US" altLang="zh-TW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: </a:t>
            </a:r>
            <a:r>
              <a:rPr lang="zh-TW" altLang="en-US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美元</a:t>
            </a:r>
            <a:r>
              <a:rPr lang="en-US" altLang="zh-TW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/</a:t>
            </a:r>
            <a:r>
              <a:rPr lang="zh-TW" altLang="en-US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桶</a:t>
            </a:r>
            <a:endParaRPr lang="en-US" altLang="zh-TW" sz="1400" dirty="0">
              <a:solidFill>
                <a:srgbClr val="000000"/>
              </a:solidFill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2825" name="矩形 7"/>
          <p:cNvSpPr>
            <a:spLocks noChangeArrowheads="1"/>
          </p:cNvSpPr>
          <p:nvPr/>
        </p:nvSpPr>
        <p:spPr bwMode="auto">
          <a:xfrm>
            <a:off x="566556" y="5682847"/>
            <a:ext cx="801070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9705" indent="-17970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紐約低硫輕原油期貨價格以「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Apr 26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」為比較基準，與「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Nov 26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」相較價 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-22.74%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1400" dirty="0"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本週價與前週價相較，以最近期之前週價為基準，漲跌幅度 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+35.63%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31802" name="Text Box 52"/>
          <p:cNvSpPr txBox="1">
            <a:spLocks noChangeArrowheads="1"/>
          </p:cNvSpPr>
          <p:nvPr/>
        </p:nvSpPr>
        <p:spPr bwMode="auto">
          <a:xfrm>
            <a:off x="622300" y="4592451"/>
            <a:ext cx="8053388" cy="853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1500"/>
              </a:lnSpc>
              <a:defRPr/>
            </a:pPr>
            <a:r>
              <a:rPr lang="zh-TW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說明：</a:t>
            </a:r>
            <a:r>
              <a:rPr lang="en-US" altLang="zh-TW" sz="1000" dirty="0">
                <a:solidFill>
                  <a:srgbClr val="000000"/>
                </a:solidFill>
                <a:cs typeface="Arial" panose="020B0604020202020204" pitchFamily="34" charset="0"/>
              </a:rPr>
              <a:t> ICE WTI Crude Futures – WTI </a:t>
            </a:r>
            <a:r>
              <a:rPr lang="zh-TW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交易標的期程長</a:t>
            </a:r>
            <a:r>
              <a:rPr lang="en-US" altLang="zh-TW" sz="1000" dirty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zh-TW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今年每個月及未來五年的每個連續月份及第六七八年的</a:t>
            </a:r>
            <a:r>
              <a:rPr lang="en-US" altLang="zh-TW" sz="1000" dirty="0">
                <a:solidFill>
                  <a:srgbClr val="000000"/>
                </a:solidFill>
                <a:cs typeface="Arial" panose="020B0604020202020204" pitchFamily="34" charset="0"/>
              </a:rPr>
              <a:t>6</a:t>
            </a:r>
            <a:r>
              <a:rPr lang="zh-TW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月和</a:t>
            </a:r>
            <a:r>
              <a:rPr lang="en-US" altLang="zh-TW" sz="1000" dirty="0">
                <a:solidFill>
                  <a:srgbClr val="000000"/>
                </a:solidFill>
                <a:cs typeface="Arial" panose="020B0604020202020204" pitchFamily="34" charset="0"/>
              </a:rPr>
              <a:t>12</a:t>
            </a:r>
            <a:r>
              <a:rPr lang="zh-TW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月</a:t>
            </a:r>
            <a:r>
              <a:rPr lang="en-US" altLang="zh-TW" sz="10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  <a:r>
              <a:rPr lang="zh-TW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，本表僅列出最近期之</a:t>
            </a:r>
            <a:r>
              <a:rPr lang="en-US" altLang="zh-TW" sz="1000" dirty="0">
                <a:solidFill>
                  <a:srgbClr val="000000"/>
                </a:solidFill>
                <a:cs typeface="Arial" panose="020B0604020202020204" pitchFamily="34" charset="0"/>
              </a:rPr>
              <a:t>8</a:t>
            </a:r>
            <a:r>
              <a:rPr lang="zh-TW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項標的。</a:t>
            </a:r>
            <a:endParaRPr lang="en-US" altLang="zh-TW" sz="10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ts val="1500"/>
              </a:lnSpc>
              <a:defRPr/>
            </a:pPr>
            <a:r>
              <a:rPr lang="zh-TW" altLang="en-US" sz="1000" dirty="0">
                <a:solidFill>
                  <a:srgbClr val="000000"/>
                </a:solidFill>
                <a:cs typeface="Times New Roman" panose="02020603050405020304" pitchFamily="18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cs typeface="Times New Roman" panose="02020603050405020304" pitchFamily="18" charset="0"/>
              </a:rPr>
              <a:t> CME Group</a:t>
            </a:r>
            <a:r>
              <a:rPr lang="zh-TW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 網站，</a:t>
            </a:r>
            <a:r>
              <a:rPr lang="en-US" altLang="zh-TW" sz="1000" dirty="0">
                <a:solidFill>
                  <a:srgbClr val="000000"/>
                </a:solidFill>
                <a:cs typeface="Arial" panose="020B0604020202020204" pitchFamily="34" charset="0"/>
              </a:rPr>
              <a:t>2026.03.10</a:t>
            </a:r>
          </a:p>
          <a:p>
            <a:pPr eaLnBrk="1" hangingPunct="1">
              <a:lnSpc>
                <a:spcPts val="1500"/>
              </a:lnSpc>
              <a:defRPr/>
            </a:pPr>
            <a:r>
              <a:rPr lang="zh-TW" altLang="en-US" sz="1000" dirty="0">
                <a:solidFill>
                  <a:srgbClr val="000000"/>
                </a:solidFill>
                <a:cs typeface="Times New Roman" panose="02020603050405020304" pitchFamily="18" charset="0"/>
              </a:rPr>
              <a:t>更新頻率：</a:t>
            </a:r>
            <a:r>
              <a:rPr lang="en-US" altLang="zh-TW" sz="1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zh-TW" altLang="en-US" sz="1000" dirty="0">
                <a:solidFill>
                  <a:srgbClr val="000000"/>
                </a:solidFill>
                <a:cs typeface="Times New Roman" panose="02020603050405020304" pitchFamily="18" charset="0"/>
              </a:rPr>
              <a:t>每日更新</a:t>
            </a:r>
            <a:endParaRPr lang="zh-TW" altLang="en-US" sz="1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內容版面配置區 1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23989288"/>
              </p:ext>
            </p:extLst>
          </p:nvPr>
        </p:nvGraphicFramePr>
        <p:xfrm>
          <a:off x="622300" y="998538"/>
          <a:ext cx="7954964" cy="3667346"/>
        </p:xfrm>
        <a:graphic>
          <a:graphicData uri="http://schemas.openxmlformats.org/drawingml/2006/table">
            <a:tbl>
              <a:tblPr/>
              <a:tblGrid>
                <a:gridCol w="1988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8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87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01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合約日期</a:t>
                      </a:r>
                      <a:endParaRPr kumimoji="1" 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9673" marR="696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結算價</a:t>
                      </a:r>
                      <a:endParaRPr kumimoji="1" lang="en-US" alt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2026.03.06</a:t>
                      </a: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）</a:t>
                      </a:r>
                    </a:p>
                  </a:txBody>
                  <a:tcPr marL="62262" marR="6226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前週價</a:t>
                      </a:r>
                      <a:endParaRPr kumimoji="1" lang="en-US" alt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2026.02.27</a:t>
                      </a: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）</a:t>
                      </a:r>
                    </a:p>
                  </a:txBody>
                  <a:tcPr marL="62262" marR="6226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週價差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2623" marR="626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Mar 2026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86,090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66,290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19,800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3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Apr 2026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74,100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67,900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6,200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3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May 2026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74,380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67,500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6,880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3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Jun 2026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73,150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67,030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6,120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23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Jul 2026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72,110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66,420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5,690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1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Aug 2026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70,990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65,820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5,170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29</a:t>
            </a:fld>
            <a:endParaRPr lang="en-US" altLang="zh-TW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東京交易所</a:t>
            </a:r>
            <a:r>
              <a:rPr lang="en-US" altLang="zh-TW" dirty="0">
                <a:cs typeface="Arial" panose="020B0604020202020204" pitchFamily="34" charset="0"/>
              </a:rPr>
              <a:t>-</a:t>
            </a:r>
            <a:r>
              <a:rPr lang="zh-TW" altLang="en-US" dirty="0">
                <a:cs typeface="Arial" panose="020B0604020202020204" pitchFamily="34" charset="0"/>
              </a:rPr>
              <a:t>杜拜原油期貨</a:t>
            </a:r>
          </a:p>
        </p:txBody>
      </p:sp>
      <p:sp>
        <p:nvSpPr>
          <p:cNvPr id="33796" name="Text Box 53"/>
          <p:cNvSpPr txBox="1">
            <a:spLocks noChangeArrowheads="1"/>
          </p:cNvSpPr>
          <p:nvPr/>
        </p:nvSpPr>
        <p:spPr bwMode="auto">
          <a:xfrm>
            <a:off x="6327775" y="684213"/>
            <a:ext cx="2339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zh-TW" altLang="en-US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單位：日元</a:t>
            </a:r>
            <a:r>
              <a:rPr lang="en-US" altLang="zh-TW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/</a:t>
            </a:r>
            <a:r>
              <a:rPr lang="zh-TW" altLang="en-US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公秉</a:t>
            </a:r>
            <a:endParaRPr lang="en-US" altLang="zh-TW" sz="1400" dirty="0">
              <a:solidFill>
                <a:srgbClr val="000000"/>
              </a:solidFill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3839" name="Text Box 52"/>
          <p:cNvSpPr txBox="1">
            <a:spLocks noChangeArrowheads="1"/>
          </p:cNvSpPr>
          <p:nvPr/>
        </p:nvSpPr>
        <p:spPr bwMode="auto">
          <a:xfrm>
            <a:off x="558450" y="4689140"/>
            <a:ext cx="7920038" cy="669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說明：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Dubai Crude Oil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以「月」為單位，交易標的依期程區分為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6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項；</a:t>
            </a:r>
            <a:endParaRPr lang="en-US" altLang="zh-TW" sz="1000" dirty="0">
              <a:solidFill>
                <a:srgbClr val="000000"/>
              </a:solidFill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TOCOM (Tokyo Commodity Exchange)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網站，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更新頻率：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每日更新</a:t>
            </a:r>
          </a:p>
        </p:txBody>
      </p:sp>
      <p:sp>
        <p:nvSpPr>
          <p:cNvPr id="33840" name="矩形 7"/>
          <p:cNvSpPr>
            <a:spLocks noChangeArrowheads="1"/>
          </p:cNvSpPr>
          <p:nvPr/>
        </p:nvSpPr>
        <p:spPr bwMode="auto">
          <a:xfrm>
            <a:off x="476250" y="5543550"/>
            <a:ext cx="8199438" cy="537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9705" indent="-17970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東京交易所杜拜原油期貨收盤價以「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Mar</a:t>
            </a:r>
            <a:r>
              <a:rPr kumimoji="1" lang="en-US" altLang="zh-TW" sz="14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2026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」為比較基準，與「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Aug</a:t>
            </a:r>
            <a:r>
              <a:rPr kumimoji="1" lang="en-US" altLang="zh-TW" sz="14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2026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」相較價差  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-17.54%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1400" dirty="0"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本週收盤價與前週相較，以最近期之前週價為基準，漲跌幅度 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+29.87%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TW" altLang="en-US" sz="4000" kern="1200" dirty="0">
                <a:cs typeface="+mn-cs"/>
              </a:rPr>
              <a:t>一、前言</a:t>
            </a:r>
          </a:p>
        </p:txBody>
      </p:sp>
      <p:sp>
        <p:nvSpPr>
          <p:cNvPr id="6" name="圓角矩形 5"/>
          <p:cNvSpPr/>
          <p:nvPr/>
        </p:nvSpPr>
        <p:spPr>
          <a:xfrm>
            <a:off x="376715" y="1031875"/>
            <a:ext cx="2305075" cy="1871663"/>
          </a:xfrm>
          <a:prstGeom prst="roundRect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srgbClr val="000000"/>
              </a:solidFill>
              <a:ea typeface="SimSun" panose="02010600030101010101" pitchFamily="2" charset="-122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376715" y="1338263"/>
            <a:ext cx="4105275" cy="1800000"/>
          </a:xfrm>
          <a:prstGeom prst="roundRect">
            <a:avLst/>
          </a:prstGeom>
          <a:solidFill>
            <a:srgbClr val="FFCC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376715" y="3444373"/>
            <a:ext cx="2305075" cy="1871662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376715" y="3745997"/>
            <a:ext cx="4105275" cy="1800000"/>
          </a:xfrm>
          <a:prstGeom prst="roundRect">
            <a:avLst/>
          </a:prstGeom>
          <a:solidFill>
            <a:srgbClr val="CCCC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sz="1400" dirty="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4643439" y="1031875"/>
            <a:ext cx="2305074" cy="1871663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4643438" y="1338263"/>
            <a:ext cx="4105275" cy="1800000"/>
          </a:xfrm>
          <a:prstGeom prst="roundRect">
            <a:avLst/>
          </a:prstGeom>
          <a:solidFill>
            <a:srgbClr val="CCEC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000"/>
              </a:lnSpc>
              <a:spcAft>
                <a:spcPts val="600"/>
              </a:spcAft>
              <a:defRPr/>
            </a:pPr>
            <a:endParaRPr lang="zh-TW" altLang="en-US" dirty="0">
              <a:solidFill>
                <a:schemeClr val="tx1"/>
              </a:solidFill>
              <a:ea typeface="SimSun" panose="02010600030101010101" pitchFamily="2" charset="-122"/>
            </a:endParaRPr>
          </a:p>
        </p:txBody>
      </p:sp>
      <p:sp>
        <p:nvSpPr>
          <p:cNvPr id="12" name="圓角矩形 11"/>
          <p:cNvSpPr/>
          <p:nvPr/>
        </p:nvSpPr>
        <p:spPr>
          <a:xfrm>
            <a:off x="4643439" y="3444373"/>
            <a:ext cx="2305074" cy="1871662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4643438" y="3745997"/>
            <a:ext cx="4105275" cy="1800000"/>
          </a:xfrm>
          <a:prstGeom prst="roundRect">
            <a:avLst/>
          </a:prstGeom>
          <a:solidFill>
            <a:srgbClr val="CC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sz="1200" dirty="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4107" name="文字方塊 13"/>
          <p:cNvSpPr txBox="1">
            <a:spLocks noChangeArrowheads="1"/>
          </p:cNvSpPr>
          <p:nvPr/>
        </p:nvSpPr>
        <p:spPr bwMode="auto">
          <a:xfrm>
            <a:off x="691040" y="1065221"/>
            <a:ext cx="162095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聚酯本週價格趨勢</a:t>
            </a:r>
          </a:p>
        </p:txBody>
      </p:sp>
      <p:sp>
        <p:nvSpPr>
          <p:cNvPr id="4108" name="文字方塊 14"/>
          <p:cNvSpPr txBox="1">
            <a:spLocks noChangeArrowheads="1"/>
          </p:cNvSpPr>
          <p:nvPr/>
        </p:nvSpPr>
        <p:spPr bwMode="auto">
          <a:xfrm>
            <a:off x="4976813" y="1065221"/>
            <a:ext cx="162095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zh-TW"/>
            </a:defPPr>
            <a:lvl1pPr eaLnBrk="1" hangingPunct="1">
              <a:buFontTx/>
              <a:buNone/>
              <a:defRPr sz="1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ea typeface="SimHei" pitchFamily="49" charset="-122"/>
              </a:defRPr>
            </a:lvl9pPr>
          </a:lstStyle>
          <a:p>
            <a:r>
              <a:rPr lang="zh-TW" altLang="en-US" sz="1400" dirty="0"/>
              <a:t>耐隆本週價格趨勢</a:t>
            </a:r>
          </a:p>
        </p:txBody>
      </p:sp>
      <p:sp>
        <p:nvSpPr>
          <p:cNvPr id="4109" name="文字方塊 15"/>
          <p:cNvSpPr txBox="1">
            <a:spLocks noChangeArrowheads="1"/>
          </p:cNvSpPr>
          <p:nvPr/>
        </p:nvSpPr>
        <p:spPr bwMode="auto">
          <a:xfrm>
            <a:off x="691040" y="3450486"/>
            <a:ext cx="162095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棉花本週價格趨勢</a:t>
            </a:r>
          </a:p>
        </p:txBody>
      </p:sp>
      <p:sp>
        <p:nvSpPr>
          <p:cNvPr id="4110" name="文字方塊 16"/>
          <p:cNvSpPr txBox="1">
            <a:spLocks noChangeArrowheads="1"/>
          </p:cNvSpPr>
          <p:nvPr/>
        </p:nvSpPr>
        <p:spPr bwMode="auto">
          <a:xfrm>
            <a:off x="4976813" y="3450486"/>
            <a:ext cx="162095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石油本週價格趨勢</a:t>
            </a:r>
          </a:p>
        </p:txBody>
      </p:sp>
      <p:sp>
        <p:nvSpPr>
          <p:cNvPr id="4111" name="文字方塊 18"/>
          <p:cNvSpPr txBox="1">
            <a:spLocks noChangeArrowheads="1"/>
          </p:cNvSpPr>
          <p:nvPr/>
        </p:nvSpPr>
        <p:spPr bwMode="auto">
          <a:xfrm>
            <a:off x="468790" y="3843510"/>
            <a:ext cx="3935413" cy="1336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42875" indent="-14287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2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en-US" altLang="zh-TW" sz="1400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</a:rPr>
              <a:t>Cotlook</a:t>
            </a:r>
            <a:r>
              <a:rPr lang="en-US" altLang="zh-TW" sz="1400" dirty="0">
                <a:solidFill>
                  <a:srgbClr val="000000"/>
                </a:solidFill>
                <a:latin typeface="Arial" panose="020B0604020202020204" pitchFamily="34" charset="0"/>
                <a:ea typeface="+mn-ea"/>
              </a:rPr>
              <a:t>  A 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指數</a:t>
            </a:r>
            <a:r>
              <a:rPr lang="en-US" altLang="zh-TW" sz="1400" dirty="0">
                <a:latin typeface="Arial" panose="020B0604020202020204" pitchFamily="34" charset="0"/>
                <a:ea typeface="+mn-ea"/>
              </a:rPr>
              <a:t> 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：週均價</a:t>
            </a:r>
            <a:r>
              <a:rPr lang="en-US" altLang="zh-TW" sz="1400" dirty="0">
                <a:ea typeface="+mn-ea"/>
              </a:rPr>
              <a:t> -1.19</a:t>
            </a:r>
            <a:r>
              <a:rPr lang="en-US" altLang="zh-TW" sz="1400" dirty="0">
                <a:latin typeface="Arial" panose="020B0604020202020204" pitchFamily="34" charset="0"/>
                <a:ea typeface="+mn-ea"/>
              </a:rPr>
              <a:t>%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。</a:t>
            </a:r>
            <a:endParaRPr lang="en-US" altLang="zh-TW" sz="1400" dirty="0">
              <a:latin typeface="Arial" panose="020B0604020202020204" pitchFamily="34" charset="0"/>
              <a:ea typeface="+mn-ea"/>
            </a:endParaRPr>
          </a:p>
          <a:p>
            <a:pPr eaLnBrk="1" hangingPunct="1">
              <a:lnSpc>
                <a:spcPts val="2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en-US" altLang="zh-TW" sz="1400" dirty="0">
                <a:latin typeface="Arial" panose="020B0604020202020204" pitchFamily="34" charset="0"/>
                <a:ea typeface="+mn-ea"/>
              </a:rPr>
              <a:t>CN Cotton B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指數：週均</a:t>
            </a:r>
            <a:r>
              <a:rPr lang="zh-TW" altLang="en-US" sz="1400" dirty="0">
                <a:ea typeface="+mn-ea"/>
              </a:rPr>
              <a:t>價 </a:t>
            </a:r>
            <a:r>
              <a:rPr lang="en-US" altLang="zh-TW" sz="1400" dirty="0">
                <a:ea typeface="微軟正黑體" panose="020B0604030504040204" pitchFamily="34" charset="-120"/>
              </a:rPr>
              <a:t>+1.14%</a:t>
            </a:r>
            <a:r>
              <a:rPr lang="zh-TW" altLang="en-US" sz="1400" dirty="0">
                <a:ea typeface="+mn-ea"/>
              </a:rPr>
              <a:t>。</a:t>
            </a:r>
            <a:endParaRPr lang="en-US" altLang="zh-TW" sz="1400" dirty="0">
              <a:ea typeface="+mn-ea"/>
            </a:endParaRPr>
          </a:p>
          <a:p>
            <a:pPr eaLnBrk="1" hangingPunct="1">
              <a:lnSpc>
                <a:spcPts val="2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en-US" altLang="zh-TW" sz="1400" dirty="0">
                <a:latin typeface="Arial" panose="020B0604020202020204" pitchFamily="34" charset="0"/>
                <a:ea typeface="+mn-ea"/>
              </a:rPr>
              <a:t>ICE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棉花期貨：最近期收盤</a:t>
            </a:r>
            <a:r>
              <a:rPr lang="en-US" altLang="zh-TW" sz="1400" dirty="0">
                <a:ea typeface="+mn-ea"/>
              </a:rPr>
              <a:t> -0.66%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。</a:t>
            </a:r>
          </a:p>
          <a:p>
            <a:pPr eaLnBrk="1" hangingPunct="1">
              <a:lnSpc>
                <a:spcPts val="2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TW" altLang="en-US" sz="1400" dirty="0">
                <a:latin typeface="Arial" panose="020B0604020202020204" pitchFamily="34" charset="0"/>
                <a:ea typeface="+mn-ea"/>
              </a:rPr>
              <a:t>鄭州棉花期貨：最近期收盤價 </a:t>
            </a:r>
            <a:r>
              <a:rPr lang="en-US" altLang="zh-TW" sz="1400" dirty="0">
                <a:latin typeface="Arial" panose="020B0604020202020204" pitchFamily="34" charset="0"/>
                <a:ea typeface="+mn-ea"/>
              </a:rPr>
              <a:t>-0.61</a:t>
            </a:r>
            <a:r>
              <a:rPr lang="en-US" altLang="zh-TW" sz="1400" dirty="0">
                <a:solidFill>
                  <a:prstClr val="black"/>
                </a:solidFill>
                <a:ea typeface="微軟正黑體" panose="020B0604030504040204" pitchFamily="34" charset="-120"/>
              </a:rPr>
              <a:t>%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。</a:t>
            </a:r>
            <a:endParaRPr lang="en-US" altLang="zh-TW" sz="1400" dirty="0">
              <a:solidFill>
                <a:srgbClr val="FF0000"/>
              </a:solidFill>
            </a:endParaRPr>
          </a:p>
        </p:txBody>
      </p:sp>
      <p:sp>
        <p:nvSpPr>
          <p:cNvPr id="4112" name="文字方塊 19"/>
          <p:cNvSpPr txBox="1">
            <a:spLocks noChangeArrowheads="1"/>
          </p:cNvSpPr>
          <p:nvPr/>
        </p:nvSpPr>
        <p:spPr bwMode="auto">
          <a:xfrm>
            <a:off x="4716463" y="3843510"/>
            <a:ext cx="4032250" cy="1326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42875" indent="-14287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2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TW" altLang="en-US" sz="1400" dirty="0">
                <a:latin typeface="Arial" panose="020B0604020202020204" pitchFamily="34" charset="0"/>
                <a:ea typeface="+mn-ea"/>
              </a:rPr>
              <a:t>杜拜原油現貨價：</a:t>
            </a:r>
            <a:r>
              <a:rPr lang="en-US" altLang="zh-TW" sz="1400" dirty="0">
                <a:ea typeface="+mn-ea"/>
              </a:rPr>
              <a:t>+41.02</a:t>
            </a:r>
            <a:r>
              <a:rPr lang="en-US" altLang="zh-TW" sz="1400" dirty="0"/>
              <a:t>%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。</a:t>
            </a:r>
            <a:endParaRPr lang="en-US" altLang="zh-TW" sz="1400" dirty="0">
              <a:latin typeface="Arial" panose="020B0604020202020204" pitchFamily="34" charset="0"/>
              <a:ea typeface="+mn-ea"/>
            </a:endParaRPr>
          </a:p>
          <a:p>
            <a:pPr eaLnBrk="1" hangingPunct="1">
              <a:lnSpc>
                <a:spcPts val="2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en-US" altLang="zh-TW" sz="1400" spc="-80" dirty="0">
                <a:latin typeface="Arial" panose="020B0604020202020204" pitchFamily="34" charset="0"/>
                <a:ea typeface="+mn-ea"/>
              </a:rPr>
              <a:t>ICE WTI</a:t>
            </a:r>
            <a:r>
              <a:rPr lang="zh-TW" altLang="en-US" sz="1400" spc="-80" dirty="0">
                <a:latin typeface="Arial" panose="020B0604020202020204" pitchFamily="34" charset="0"/>
                <a:ea typeface="+mn-ea"/>
              </a:rPr>
              <a:t>低硫輕原油期貨：最近期收盤價 </a:t>
            </a:r>
            <a:r>
              <a:rPr lang="en-US" altLang="zh-TW" sz="1400" spc="-80" dirty="0">
                <a:ea typeface="+mn-ea"/>
              </a:rPr>
              <a:t>+35.63</a:t>
            </a:r>
            <a:r>
              <a:rPr lang="en-US" altLang="zh-TW" sz="1400" spc="-80" dirty="0">
                <a:latin typeface="Arial" panose="020B0604020202020204" pitchFamily="34" charset="0"/>
                <a:ea typeface="+mn-ea"/>
              </a:rPr>
              <a:t>%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。</a:t>
            </a:r>
          </a:p>
          <a:p>
            <a:pPr eaLnBrk="1" hangingPunct="1">
              <a:lnSpc>
                <a:spcPts val="2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TW" altLang="en-US" sz="1400" spc="-80" dirty="0">
                <a:latin typeface="Arial" panose="020B0604020202020204" pitchFamily="34" charset="0"/>
                <a:ea typeface="+mn-ea"/>
              </a:rPr>
              <a:t>東京交易所杜拜原油期貨：最近期收盤 </a:t>
            </a:r>
            <a:r>
              <a:rPr lang="en-US" altLang="zh-TW" sz="1400" spc="-80" dirty="0">
                <a:latin typeface="Arial" panose="020B0604020202020204" pitchFamily="34" charset="0"/>
                <a:ea typeface="+mn-ea"/>
              </a:rPr>
              <a:t>+29.87</a:t>
            </a:r>
            <a:r>
              <a:rPr lang="en-US" altLang="zh-TW" sz="1400" spc="-80" dirty="0">
                <a:ea typeface="+mn-ea"/>
              </a:rPr>
              <a:t>%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。</a:t>
            </a:r>
          </a:p>
          <a:p>
            <a:pPr eaLnBrk="1" hangingPunct="1">
              <a:lnSpc>
                <a:spcPts val="2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TW" altLang="en-US" sz="1400" dirty="0">
                <a:latin typeface="Arial" panose="020B0604020202020204" pitchFamily="34" charset="0"/>
                <a:ea typeface="+mn-ea"/>
              </a:rPr>
              <a:t>東京交易所汽油期貨：最近期收盤</a:t>
            </a:r>
            <a:r>
              <a:rPr lang="zh-TW" altLang="en-US" sz="1400" dirty="0">
                <a:ea typeface="+mn-ea"/>
              </a:rPr>
              <a:t>價 </a:t>
            </a:r>
            <a:r>
              <a:rPr lang="en-US" altLang="zh-TW" sz="1400" dirty="0">
                <a:ea typeface="微軟正黑體" panose="020B0604030504040204" pitchFamily="34" charset="-120"/>
              </a:rPr>
              <a:t>+17.65%</a:t>
            </a:r>
            <a:r>
              <a:rPr lang="zh-TW" altLang="en-US" sz="1400" dirty="0">
                <a:ea typeface="+mn-ea"/>
              </a:rPr>
              <a:t>。</a:t>
            </a:r>
            <a:endParaRPr lang="zh-TW" altLang="en-US" sz="1400" dirty="0">
              <a:latin typeface="Arial" panose="020B0604020202020204" pitchFamily="34" charset="0"/>
              <a:ea typeface="+mn-ea"/>
            </a:endParaRPr>
          </a:p>
        </p:txBody>
      </p:sp>
      <p:sp>
        <p:nvSpPr>
          <p:cNvPr id="4113" name="文字方塊 20"/>
          <p:cNvSpPr txBox="1">
            <a:spLocks noChangeArrowheads="1"/>
          </p:cNvSpPr>
          <p:nvPr/>
        </p:nvSpPr>
        <p:spPr bwMode="auto">
          <a:xfrm>
            <a:off x="468790" y="1424195"/>
            <a:ext cx="4013200" cy="151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42875" indent="-14287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2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TW" altLang="en-US" sz="1400" dirty="0">
                <a:latin typeface="Arial" panose="020B0604020202020204" pitchFamily="34" charset="0"/>
                <a:ea typeface="+mn-ea"/>
              </a:rPr>
              <a:t>聚酯上游原料：日本石腦油現貨價 </a:t>
            </a:r>
            <a:r>
              <a:rPr lang="en-US" altLang="zh-TW" sz="1400" dirty="0">
                <a:ea typeface="+mn-ea"/>
              </a:rPr>
              <a:t>+27.38</a:t>
            </a:r>
            <a:r>
              <a:rPr lang="en-US" altLang="zh-TW" sz="1400" dirty="0">
                <a:ea typeface="+mn-ea"/>
                <a:cs typeface="Arial" panose="020B0604020202020204" pitchFamily="34" charset="0"/>
              </a:rPr>
              <a:t>%</a:t>
            </a:r>
            <a:r>
              <a:rPr lang="zh-TW" altLang="en-US" sz="1400" dirty="0"/>
              <a:t> 、</a:t>
            </a:r>
            <a:r>
              <a:rPr lang="zh-TW" altLang="en-US" sz="1400" b="1" dirty="0">
                <a:ea typeface="+mn-ea"/>
                <a:cs typeface="Arial" panose="020B0604020202020204" pitchFamily="34" charset="0"/>
              </a:rPr>
              <a:t>      </a:t>
            </a:r>
            <a:r>
              <a:rPr lang="en-US" altLang="zh-TW" sz="1400" dirty="0">
                <a:ea typeface="+mn-ea"/>
              </a:rPr>
              <a:t>PX </a:t>
            </a:r>
            <a:r>
              <a:rPr lang="zh-TW" altLang="en-US" sz="1400" dirty="0">
                <a:ea typeface="+mn-ea"/>
              </a:rPr>
              <a:t>台灣現貨價 </a:t>
            </a:r>
            <a:r>
              <a:rPr lang="en-US" altLang="zh-TW" sz="1400" dirty="0">
                <a:ea typeface="+mn-ea"/>
              </a:rPr>
              <a:t>+15.47</a:t>
            </a:r>
            <a:r>
              <a:rPr lang="en-US" altLang="zh-TW" sz="1400" dirty="0">
                <a:solidFill>
                  <a:prstClr val="black"/>
                </a:solidFill>
                <a:ea typeface="微軟正黑體" panose="020B0604030504040204" pitchFamily="34" charset="-120"/>
              </a:rPr>
              <a:t>%</a:t>
            </a:r>
            <a:r>
              <a:rPr lang="zh-TW" altLang="en-US" sz="1400" dirty="0">
                <a:ea typeface="+mn-ea"/>
              </a:rPr>
              <a:t>、</a:t>
            </a:r>
            <a:r>
              <a:rPr lang="en-US" altLang="zh-TW" sz="1400" dirty="0">
                <a:ea typeface="+mn-ea"/>
              </a:rPr>
              <a:t>PTA</a:t>
            </a:r>
            <a:r>
              <a:rPr lang="zh-TW" altLang="en-US" sz="1400" dirty="0">
                <a:ea typeface="+mn-ea"/>
              </a:rPr>
              <a:t>遠東現</a:t>
            </a:r>
            <a:r>
              <a:rPr lang="en-US" altLang="zh-TW" sz="1400" dirty="0">
                <a:ea typeface="+mn-ea"/>
              </a:rPr>
              <a:t>+12.33%</a:t>
            </a:r>
            <a:r>
              <a:rPr lang="zh-TW" altLang="en-US" sz="1400" dirty="0">
                <a:ea typeface="+mn-ea"/>
              </a:rPr>
              <a:t>，</a:t>
            </a:r>
            <a:r>
              <a:rPr lang="en-US" altLang="zh-TW" sz="1400" dirty="0">
                <a:ea typeface="+mn-ea"/>
              </a:rPr>
              <a:t>EG</a:t>
            </a:r>
            <a:r>
              <a:rPr lang="zh-TW" altLang="en-US" sz="1400" dirty="0">
                <a:ea typeface="+mn-ea"/>
              </a:rPr>
              <a:t>台灣現貨價 </a:t>
            </a:r>
            <a:r>
              <a:rPr lang="en-US" altLang="zh-TW" sz="1400" dirty="0">
                <a:ea typeface="微軟正黑體" panose="020B0604030504040204" pitchFamily="34" charset="-120"/>
              </a:rPr>
              <a:t>+19.59%</a:t>
            </a:r>
            <a:r>
              <a:rPr lang="zh-TW" altLang="en-US" sz="1400" dirty="0">
                <a:ea typeface="+mn-ea"/>
              </a:rPr>
              <a:t>。</a:t>
            </a:r>
            <a:endParaRPr lang="en-US" altLang="zh-TW" sz="1400" dirty="0">
              <a:ea typeface="+mn-ea"/>
            </a:endParaRPr>
          </a:p>
          <a:p>
            <a:pPr eaLnBrk="1" hangingPunct="1">
              <a:lnSpc>
                <a:spcPts val="2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TW" altLang="en-US" sz="1400" dirty="0">
                <a:latin typeface="Arial" panose="020B0604020202020204" pitchFamily="34" charset="0"/>
                <a:ea typeface="微軟正黑體" panose="020B0604030504040204" pitchFamily="34" charset="-120"/>
              </a:rPr>
              <a:t>聚酯切片：台灣現貨價 </a:t>
            </a:r>
            <a:r>
              <a:rPr lang="en-US" altLang="zh-TW" sz="1400" dirty="0">
                <a:ea typeface="微軟正黑體" panose="020B0604030504040204" pitchFamily="34" charset="-120"/>
              </a:rPr>
              <a:t>+3.37%</a:t>
            </a:r>
            <a:r>
              <a:rPr lang="zh-TW" altLang="en-US" sz="1400" dirty="0">
                <a:latin typeface="Arial" panose="020B0604020202020204" pitchFamily="34" charset="0"/>
                <a:ea typeface="微軟正黑體" panose="020B0604030504040204" pitchFamily="34" charset="-120"/>
              </a:rPr>
              <a:t>。</a:t>
            </a:r>
            <a:endParaRPr lang="en-US" altLang="zh-TW" sz="1400" dirty="0">
              <a:latin typeface="Arial" panose="020B0604020202020204" pitchFamily="34" charset="0"/>
              <a:ea typeface="+mn-ea"/>
            </a:endParaRPr>
          </a:p>
          <a:p>
            <a:pPr eaLnBrk="1" hangingPunct="1">
              <a:lnSpc>
                <a:spcPts val="2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TW" altLang="en-US" sz="1400" dirty="0">
                <a:latin typeface="Arial" panose="020B0604020202020204" pitchFamily="34" charset="0"/>
                <a:ea typeface="+mn-ea"/>
              </a:rPr>
              <a:t>聚酯</a:t>
            </a:r>
            <a:r>
              <a:rPr lang="en-US" altLang="zh-TW" sz="1400" dirty="0">
                <a:latin typeface="Arial" panose="020B0604020202020204" pitchFamily="34" charset="0"/>
                <a:ea typeface="+mn-ea"/>
              </a:rPr>
              <a:t>FDY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：台灣大盤價（月價）</a:t>
            </a:r>
            <a:r>
              <a:rPr lang="en-US" altLang="zh-TW" sz="1400" dirty="0">
                <a:ea typeface="微軟正黑體" panose="020B0604030504040204" pitchFamily="34" charset="-120"/>
              </a:rPr>
              <a:t>+2.13%</a:t>
            </a:r>
            <a:r>
              <a:rPr lang="zh-TW" altLang="en-US" sz="1400" dirty="0">
                <a:ea typeface="+mn-ea"/>
              </a:rPr>
              <a:t>。</a:t>
            </a:r>
            <a:endParaRPr lang="en-US" altLang="zh-TW" sz="1400" dirty="0">
              <a:ea typeface="+mn-ea"/>
            </a:endParaRPr>
          </a:p>
        </p:txBody>
      </p:sp>
      <p:sp>
        <p:nvSpPr>
          <p:cNvPr id="4115" name="文字方塊 17"/>
          <p:cNvSpPr txBox="1">
            <a:spLocks noChangeArrowheads="1"/>
          </p:cNvSpPr>
          <p:nvPr/>
        </p:nvSpPr>
        <p:spPr bwMode="auto">
          <a:xfrm>
            <a:off x="7032940" y="738188"/>
            <a:ext cx="170751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zh-TW" altLang="en-US" sz="1400" dirty="0">
                <a:solidFill>
                  <a:schemeClr val="tx2"/>
                </a:solidFill>
                <a:latin typeface="+mn-ea"/>
                <a:ea typeface="+mn-ea"/>
              </a:rPr>
              <a:t>時間：</a:t>
            </a:r>
            <a:r>
              <a:rPr lang="en-US" altLang="zh-TW" sz="1400" dirty="0">
                <a:solidFill>
                  <a:schemeClr val="tx2"/>
                </a:solidFill>
                <a:latin typeface="+mn-ea"/>
                <a:ea typeface="+mn-ea"/>
              </a:rPr>
              <a:t>2026/03/06</a:t>
            </a:r>
            <a:endParaRPr lang="zh-TW" altLang="en-US" sz="1400" dirty="0">
              <a:solidFill>
                <a:schemeClr val="tx2"/>
              </a:solidFill>
              <a:latin typeface="+mn-ea"/>
              <a:ea typeface="+mn-ea"/>
            </a:endParaRPr>
          </a:p>
        </p:txBody>
      </p:sp>
      <p:sp>
        <p:nvSpPr>
          <p:cNvPr id="4116" name="文字方塊 21"/>
          <p:cNvSpPr txBox="1">
            <a:spLocks noChangeArrowheads="1"/>
          </p:cNvSpPr>
          <p:nvPr/>
        </p:nvSpPr>
        <p:spPr bwMode="auto">
          <a:xfrm>
            <a:off x="4716463" y="1424195"/>
            <a:ext cx="3898900" cy="1361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42875" indent="-14287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20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TW" altLang="en-US" sz="1400" dirty="0">
                <a:latin typeface="Arial" panose="020B0604020202020204" pitchFamily="34" charset="0"/>
                <a:ea typeface="+mn-ea"/>
              </a:rPr>
              <a:t>耐隆上游原料：苯韓國現貨週均 </a:t>
            </a:r>
            <a:r>
              <a:rPr lang="en-US" altLang="zh-TW" sz="1400" dirty="0">
                <a:ea typeface="+mn-ea"/>
              </a:rPr>
              <a:t>+15.82</a:t>
            </a:r>
            <a:r>
              <a:rPr lang="en-US" altLang="zh-TW" sz="1400" dirty="0">
                <a:latin typeface="Arial" panose="020B0604020202020204" pitchFamily="34" charset="0"/>
                <a:ea typeface="+mn-ea"/>
              </a:rPr>
              <a:t>%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、           </a:t>
            </a:r>
            <a:r>
              <a:rPr lang="en-US" altLang="zh-TW" sz="1400" dirty="0">
                <a:latin typeface="Arial" panose="020B0604020202020204" pitchFamily="34" charset="0"/>
                <a:ea typeface="+mn-ea"/>
              </a:rPr>
              <a:t>CPL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中國現貨週均價 </a:t>
            </a:r>
            <a:r>
              <a:rPr lang="en-US" altLang="zh-TW" sz="1400" dirty="0">
                <a:ea typeface="微軟正黑體" panose="020B0604030504040204" pitchFamily="34" charset="-120"/>
              </a:rPr>
              <a:t>+2.80%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、己二酸東北亞現貨週均價 </a:t>
            </a:r>
            <a:r>
              <a:rPr lang="en-US" altLang="zh-TW" sz="1400" dirty="0">
                <a:ea typeface="微軟正黑體" panose="020B0604030504040204" pitchFamily="34" charset="-120"/>
              </a:rPr>
              <a:t>+5.84%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。</a:t>
            </a:r>
            <a:endParaRPr lang="en-US" altLang="zh-TW" sz="1400" dirty="0">
              <a:latin typeface="Arial" panose="020B0604020202020204" pitchFamily="34" charset="0"/>
              <a:ea typeface="+mn-ea"/>
            </a:endParaRPr>
          </a:p>
          <a:p>
            <a:pPr eaLnBrk="1" hangingPunct="1">
              <a:lnSpc>
                <a:spcPts val="20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TW" altLang="en-US" sz="1400" dirty="0">
                <a:latin typeface="Arial" panose="020B0604020202020204" pitchFamily="34" charset="0"/>
                <a:ea typeface="+mn-ea"/>
              </a:rPr>
              <a:t>耐隆</a:t>
            </a:r>
            <a:r>
              <a:rPr lang="en-US" altLang="zh-TW" sz="1400" dirty="0">
                <a:latin typeface="Arial" panose="020B0604020202020204" pitchFamily="34" charset="0"/>
                <a:ea typeface="+mn-ea"/>
              </a:rPr>
              <a:t>6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 切片：中國現貨週均價 </a:t>
            </a:r>
            <a:r>
              <a:rPr lang="zh-TW" altLang="en-US" sz="1400" b="1" dirty="0">
                <a:ea typeface="微軟正黑體" panose="020B0604030504040204" pitchFamily="34" charset="-120"/>
              </a:rPr>
              <a:t>持平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。</a:t>
            </a:r>
            <a:endParaRPr lang="en-US" altLang="zh-TW" sz="1400" dirty="0">
              <a:latin typeface="Arial" panose="020B0604020202020204" pitchFamily="34" charset="0"/>
              <a:ea typeface="+mn-ea"/>
            </a:endParaRPr>
          </a:p>
          <a:p>
            <a:pPr eaLnBrk="1" hangingPunct="1">
              <a:lnSpc>
                <a:spcPts val="20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TW" altLang="en-US" sz="1400" dirty="0">
                <a:latin typeface="Arial" panose="020B0604020202020204" pitchFamily="34" charset="0"/>
                <a:ea typeface="+mn-ea"/>
              </a:rPr>
              <a:t>耐隆</a:t>
            </a:r>
            <a:r>
              <a:rPr lang="en-US" altLang="zh-TW" sz="1400" dirty="0">
                <a:latin typeface="Arial" panose="020B0604020202020204" pitchFamily="34" charset="0"/>
                <a:ea typeface="+mn-ea"/>
              </a:rPr>
              <a:t>6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 </a:t>
            </a:r>
            <a:r>
              <a:rPr lang="en-US" altLang="zh-TW" sz="1400" dirty="0">
                <a:latin typeface="Arial" panose="020B0604020202020204" pitchFamily="34" charset="0"/>
                <a:ea typeface="+mn-ea"/>
              </a:rPr>
              <a:t>FDY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：台灣大盤價（月價）</a:t>
            </a:r>
            <a:r>
              <a:rPr lang="en-US" altLang="zh-TW" sz="1400" dirty="0">
                <a:ea typeface="微軟正黑體" panose="020B0604030504040204" pitchFamily="34" charset="-120"/>
              </a:rPr>
              <a:t>+4.76%</a:t>
            </a:r>
            <a:r>
              <a:rPr lang="zh-TW" altLang="en-US" sz="1400" dirty="0">
                <a:latin typeface="Arial" panose="020B0604020202020204" pitchFamily="34" charset="0"/>
                <a:ea typeface="+mn-ea"/>
              </a:rPr>
              <a:t>。</a:t>
            </a:r>
            <a:endParaRPr lang="en-US" altLang="zh-TW" sz="1400" dirty="0">
              <a:latin typeface="Arial" panose="020B0604020202020204" pitchFamily="34" charset="0"/>
              <a:ea typeface="+mn-ea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3</a:t>
            </a:fld>
            <a:endParaRPr lang="en-US" altLang="zh-TW" dirty="0"/>
          </a:p>
        </p:txBody>
      </p:sp>
      <p:sp>
        <p:nvSpPr>
          <p:cNvPr id="21" name="文字方塊 20"/>
          <p:cNvSpPr txBox="1"/>
          <p:nvPr/>
        </p:nvSpPr>
        <p:spPr>
          <a:xfrm>
            <a:off x="376715" y="5752999"/>
            <a:ext cx="4050450" cy="6463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zh-TW" alt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備註說明：標示符號說明</a:t>
            </a:r>
            <a:endParaRPr lang="en-US" altLang="zh-TW" sz="1200" kern="0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  <a:p>
            <a:pPr lvl="1"/>
            <a:r>
              <a:rPr lang="zh-TW" alt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＋：相較於上週價格，本週價格呈現上漲</a:t>
            </a:r>
            <a:endParaRPr lang="en-US" altLang="zh-TW" sz="1200" kern="0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  <a:p>
            <a:pPr lvl="1"/>
            <a:r>
              <a:rPr lang="en-US" altLang="zh-TW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 - </a:t>
            </a:r>
            <a:r>
              <a:rPr lang="zh-TW" alt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：相較於上週價格，本週價格呈現下跌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內容版面配置區 9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28753621"/>
              </p:ext>
            </p:extLst>
          </p:nvPr>
        </p:nvGraphicFramePr>
        <p:xfrm>
          <a:off x="622300" y="998538"/>
          <a:ext cx="7954964" cy="3691575"/>
        </p:xfrm>
        <a:graphic>
          <a:graphicData uri="http://schemas.openxmlformats.org/drawingml/2006/table">
            <a:tbl>
              <a:tblPr/>
              <a:tblGrid>
                <a:gridCol w="1988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8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87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95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合約日期</a:t>
                      </a:r>
                      <a:endParaRPr kumimoji="1" 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06" marR="684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結算價</a:t>
                      </a:r>
                      <a:endParaRPr kumimoji="1" lang="en-US" alt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2026.03.06</a:t>
                      </a: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）</a:t>
                      </a:r>
                    </a:p>
                  </a:txBody>
                  <a:tcPr marL="62262" marR="6226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前週價</a:t>
                      </a:r>
                      <a:endParaRPr kumimoji="1" lang="en-US" alt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2026.02.27</a:t>
                      </a: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）</a:t>
                      </a:r>
                    </a:p>
                  </a:txBody>
                  <a:tcPr marL="62262" marR="6226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zh-TW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週價差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1493" marR="6149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4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Apr 2026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501" marR="9501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100,000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85,000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15,000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3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May 2026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501" marR="9501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100,000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85,000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15,000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0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Jun 2026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501" marR="9501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100,000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85,000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15,000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40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Jul 2026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501" marR="9501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100,000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85,000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15,000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40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Aug 2026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501" marR="9501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100,000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85,000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15,000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40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zh-TW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Sep 2026</a:t>
                      </a:r>
                      <a:endParaRPr kumimoji="1" lang="zh-TW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501" marR="9501" marT="95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100,000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b="0" i="0" u="none" strike="noStrike" dirty="0"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85,000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15,000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30</a:t>
            </a:fld>
            <a:endParaRPr lang="en-US" altLang="zh-TW" dirty="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東京交易所</a:t>
            </a:r>
            <a:r>
              <a:rPr lang="en-US" altLang="zh-TW" dirty="0">
                <a:cs typeface="Arial" panose="020B0604020202020204" pitchFamily="34" charset="0"/>
              </a:rPr>
              <a:t>-</a:t>
            </a:r>
            <a:r>
              <a:rPr lang="zh-TW" altLang="en-US" dirty="0">
                <a:cs typeface="Arial" panose="020B0604020202020204" pitchFamily="34" charset="0"/>
              </a:rPr>
              <a:t>汽油期貨</a:t>
            </a:r>
          </a:p>
        </p:txBody>
      </p:sp>
      <p:sp>
        <p:nvSpPr>
          <p:cNvPr id="34862" name="Text Box 52"/>
          <p:cNvSpPr txBox="1">
            <a:spLocks noChangeArrowheads="1"/>
          </p:cNvSpPr>
          <p:nvPr/>
        </p:nvSpPr>
        <p:spPr bwMode="auto">
          <a:xfrm>
            <a:off x="612775" y="4733925"/>
            <a:ext cx="7920038" cy="662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說明：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Gasoline 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以「月」為單位，交易標的依期程區分為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6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項</a:t>
            </a:r>
            <a:endParaRPr lang="en-US" altLang="zh-TW" sz="1000" dirty="0">
              <a:solidFill>
                <a:srgbClr val="000000"/>
              </a:solidFill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TOCOM (Tokyo Commodity Exchange)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網站，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更新頻率：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每日更新</a:t>
            </a:r>
          </a:p>
        </p:txBody>
      </p:sp>
      <p:sp>
        <p:nvSpPr>
          <p:cNvPr id="34863" name="Text Box 53"/>
          <p:cNvSpPr txBox="1">
            <a:spLocks noChangeArrowheads="1"/>
          </p:cNvSpPr>
          <p:nvPr/>
        </p:nvSpPr>
        <p:spPr bwMode="auto">
          <a:xfrm>
            <a:off x="6237288" y="684213"/>
            <a:ext cx="2482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zh-TW" altLang="en-US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單位：日元</a:t>
            </a:r>
            <a:r>
              <a:rPr lang="en-US" altLang="zh-TW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/</a:t>
            </a:r>
            <a:r>
              <a:rPr lang="zh-TW" altLang="en-US" sz="1400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公秉</a:t>
            </a:r>
            <a:endParaRPr lang="en-US" altLang="zh-TW" sz="1400" dirty="0">
              <a:solidFill>
                <a:srgbClr val="000000"/>
              </a:solidFill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4864" name="矩形 7"/>
          <p:cNvSpPr>
            <a:spLocks noChangeArrowheads="1"/>
          </p:cNvSpPr>
          <p:nvPr/>
        </p:nvSpPr>
        <p:spPr bwMode="auto">
          <a:xfrm>
            <a:off x="550090" y="5620268"/>
            <a:ext cx="8207375" cy="537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9705" indent="-17970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東京交易所中京石油汽油期貨以「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Apr</a:t>
            </a:r>
            <a:r>
              <a:rPr kumimoji="1" lang="en-US" altLang="zh-TW" sz="14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2026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」為比較基準，與「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Sep</a:t>
            </a:r>
            <a:r>
              <a:rPr kumimoji="1" lang="en-US" altLang="zh-TW" sz="14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2026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」相較價差 </a:t>
            </a:r>
            <a:r>
              <a:rPr lang="zh-TW" altLang="en-US" sz="1400" b="1" dirty="0">
                <a:ea typeface="微軟正黑體" panose="020B0604030504040204" pitchFamily="34" charset="-120"/>
                <a:cs typeface="Arial" panose="020B0604020202020204" pitchFamily="34" charset="0"/>
              </a:rPr>
              <a:t>持平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1400" dirty="0"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本週收盤價與前週相較，以最近期之前週價為基準，漲跌幅 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+17.65%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內容版面配置區 3"/>
          <p:cNvSpPr>
            <a:spLocks noGrp="1"/>
          </p:cNvSpPr>
          <p:nvPr>
            <p:ph sz="quarter" idx="13"/>
          </p:nvPr>
        </p:nvSpPr>
        <p:spPr>
          <a:xfrm>
            <a:off x="622300" y="953725"/>
            <a:ext cx="7955145" cy="5175575"/>
          </a:xfrm>
        </p:spPr>
        <p:txBody>
          <a:bodyPr>
            <a:noAutofit/>
          </a:bodyPr>
          <a:lstStyle/>
          <a:p>
            <a:pPr marL="342900" indent="-342900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本週原物料價格走勢如下：</a:t>
            </a:r>
            <a:endParaRPr lang="en-US" altLang="zh-TW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</a:pPr>
            <a:endParaRPr lang="en-US" altLang="zh-TW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TW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TW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TW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TW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TW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TW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TW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TW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TW" sz="1600" dirty="0">
                <a:latin typeface="Arial" panose="020B0604020202020204" pitchFamily="34" charset="0"/>
                <a:cs typeface="Arial" panose="020B0604020202020204" pitchFamily="34" charset="0"/>
              </a:rPr>
              <a:t>USDA </a:t>
            </a:r>
            <a:r>
              <a:rPr lang="zh-TW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預測</a:t>
            </a:r>
            <a:r>
              <a:rPr lang="en-US" altLang="zh-TW" sz="1600" dirty="0">
                <a:latin typeface="Arial" panose="020B0604020202020204" pitchFamily="34" charset="0"/>
                <a:cs typeface="Arial" panose="020B0604020202020204" pitchFamily="34" charset="0"/>
              </a:rPr>
              <a:t>2025/26</a:t>
            </a:r>
            <a:r>
              <a:rPr lang="en-US" altLang="zh-TW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zh-TW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年度全球棉花生產量</a:t>
            </a:r>
            <a:r>
              <a:rPr lang="en-US" altLang="zh-TW" sz="1600" dirty="0">
                <a:latin typeface="Arial" panose="020B0604020202020204" pitchFamily="34" charset="0"/>
                <a:cs typeface="Arial" panose="020B0604020202020204" pitchFamily="34" charset="0"/>
              </a:rPr>
              <a:t>116.0</a:t>
            </a:r>
            <a:r>
              <a:rPr lang="zh-TW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百萬包、消費量</a:t>
            </a:r>
            <a:r>
              <a:rPr lang="en-US" altLang="zh-TW" sz="1600" dirty="0">
                <a:latin typeface="Arial" panose="020B0604020202020204" pitchFamily="34" charset="0"/>
                <a:cs typeface="Arial" panose="020B0604020202020204" pitchFamily="34" charset="0"/>
              </a:rPr>
              <a:t>120.1</a:t>
            </a:r>
            <a:r>
              <a:rPr lang="zh-TW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百萬包、期末庫存量</a:t>
            </a:r>
            <a:r>
              <a:rPr lang="en-US" altLang="zh-TW" sz="1600" dirty="0">
                <a:latin typeface="Arial" panose="020B0604020202020204" pitchFamily="34" charset="0"/>
                <a:cs typeface="Arial" panose="020B0604020202020204" pitchFamily="34" charset="0"/>
              </a:rPr>
              <a:t>71.2</a:t>
            </a:r>
            <a:r>
              <a:rPr lang="zh-TW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百萬包，而庫存消費比率</a:t>
            </a:r>
            <a:r>
              <a:rPr lang="en-US" altLang="zh-TW" sz="1600" dirty="0">
                <a:latin typeface="Arial" panose="020B0604020202020204" pitchFamily="34" charset="0"/>
                <a:cs typeface="Arial" panose="020B0604020202020204" pitchFamily="34" charset="0"/>
              </a:rPr>
              <a:t>59.3</a:t>
            </a:r>
            <a:r>
              <a:rPr lang="en-US" altLang="zh-TW" sz="16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%</a:t>
            </a:r>
            <a:r>
              <a:rPr lang="zh-TW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，與前一年度增加</a:t>
            </a:r>
            <a:r>
              <a:rPr lang="en-US" altLang="zh-TW" sz="16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zh-TW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個百分點。</a:t>
            </a:r>
            <a:br>
              <a:rPr lang="en-US" altLang="zh-TW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TW" sz="1200" dirty="0"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  <a:endParaRPr lang="zh-TW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0775BA92-759E-40DF-BF5E-7CF18C2A4706}" type="slidenum">
              <a:rPr lang="en-US" altLang="zh-TW" smtClean="0"/>
              <a:t>31</a:t>
            </a:fld>
            <a:endParaRPr lang="en-US" altLang="zh-TW" dirty="0"/>
          </a:p>
        </p:txBody>
      </p:sp>
      <p:sp>
        <p:nvSpPr>
          <p:cNvPr id="4096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TW" altLang="en-US" sz="4000" kern="1200" dirty="0">
                <a:cs typeface="+mn-cs"/>
              </a:rPr>
              <a:t>六、小結</a:t>
            </a: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820878"/>
              </p:ext>
            </p:extLst>
          </p:nvPr>
        </p:nvGraphicFramePr>
        <p:xfrm>
          <a:off x="1009938" y="1448780"/>
          <a:ext cx="7342482" cy="4050782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92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6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78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78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3012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400" u="none" strike="noStrike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　</a:t>
                      </a:r>
                      <a:endParaRPr lang="zh-TW" alt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 marL="6592" marR="6592" marT="659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u="none" strike="noStrike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原油商品</a:t>
                      </a:r>
                      <a:endParaRPr lang="zh-TW" alt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 marL="6592" marR="6592" marT="659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u="none" strike="noStrike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棉花商品</a:t>
                      </a:r>
                      <a:endParaRPr lang="zh-TW" alt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 marL="6592" marR="6592" marT="659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b="1" u="none" strike="noStrike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聚酯亞洲現貨價</a:t>
                      </a:r>
                    </a:p>
                  </a:txBody>
                  <a:tcPr marL="6592" marR="6592" marT="659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b="1" u="none" strike="noStrike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耐隆亞洲現貨價</a:t>
                      </a:r>
                    </a:p>
                  </a:txBody>
                  <a:tcPr marL="6592" marR="6592" marT="6593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206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u="none" strike="noStrike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上漲</a:t>
                      </a:r>
                      <a:endParaRPr lang="zh-TW" alt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 marL="6592" marR="6592" marT="659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紐約低硫輕原油近月期貨</a:t>
                      </a:r>
                      <a:endParaRPr lang="en-US" altLang="zh-TW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sym typeface="+mn-ea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東京交易所杜拜原油期貨</a:t>
                      </a:r>
                      <a:endParaRPr lang="en-US" altLang="zh-TW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sym typeface="+mn-ea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東京交易所汽油期貨</a:t>
                      </a:r>
                      <a:endParaRPr lang="en-US" altLang="zh-TW" sz="1400" u="none" strike="noStrike" kern="12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592" marR="6592" marT="659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CN Cotton B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週平均價</a:t>
                      </a:r>
                      <a:endParaRPr lang="en-US" altLang="zh-TW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sym typeface="+mn-ea"/>
                      </a:endParaRPr>
                    </a:p>
                  </a:txBody>
                  <a:tcPr marL="6592" marR="6592" marT="659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PX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PTA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EG</a:t>
                      </a:r>
                      <a:endParaRPr lang="en-US" altLang="zh-TW" sz="1400" u="none" strike="noStrike" kern="12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592" marR="6592" marT="659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己二酸</a:t>
                      </a:r>
                      <a:endParaRPr lang="en-US" altLang="zh-TW" sz="1400" u="none" strike="noStrike" kern="12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耐隆</a:t>
                      </a:r>
                      <a:r>
                        <a:rPr lang="en-US" altLang="zh-TW" sz="14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lang="zh-TW" altLang="en-US" sz="14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切片</a:t>
                      </a:r>
                      <a:endParaRPr lang="en-US" altLang="zh-TW" sz="1400" u="none" strike="noStrike" kern="12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592" marR="6592" marT="659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3965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u="none" strike="noStrike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持平</a:t>
                      </a:r>
                      <a:endParaRPr lang="zh-TW" alt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 marL="6592" marR="6592" marT="659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--</a:t>
                      </a:r>
                    </a:p>
                  </a:txBody>
                  <a:tcPr marL="6592" marR="6592" marT="659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--</a:t>
                      </a:r>
                    </a:p>
                  </a:txBody>
                  <a:tcPr marL="6592" marR="6592" marT="659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聚酯</a:t>
                      </a:r>
                      <a:r>
                        <a:rPr lang="en-US" altLang="zh-TW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FDY</a:t>
                      </a:r>
                      <a:endParaRPr lang="en-US" altLang="zh-TW" sz="1400" u="none" strike="noStrike" kern="12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592" marR="6592" marT="659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耐隆</a:t>
                      </a:r>
                      <a:r>
                        <a:rPr lang="en-US" altLang="zh-TW" sz="14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 FDY</a:t>
                      </a:r>
                    </a:p>
                  </a:txBody>
                  <a:tcPr marL="6592" marR="6592" marT="659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1745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u="none" strike="noStrike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下跌</a:t>
                      </a:r>
                      <a:endParaRPr lang="zh-TW" alt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 marL="6592" marR="6592" marT="659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--</a:t>
                      </a:r>
                    </a:p>
                  </a:txBody>
                  <a:tcPr marL="6592" marR="6592" marT="659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Cotlook</a:t>
                      </a:r>
                      <a:r>
                        <a:rPr lang="en-US" altLang="zh-TW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 A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週平均價</a:t>
                      </a:r>
                      <a:endParaRPr lang="en-US" altLang="zh-TW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sym typeface="+mn-ea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ICE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棉花近月期貨</a:t>
                      </a:r>
                      <a:endParaRPr lang="en-US" altLang="zh-TW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sym typeface="+mn-ea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鄭州棉花近月期貨</a:t>
                      </a:r>
                      <a:endParaRPr lang="en-US" altLang="zh-TW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sym typeface="+mn-ea"/>
                      </a:endParaRPr>
                    </a:p>
                  </a:txBody>
                  <a:tcPr marL="6592" marR="6592" marT="659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sym typeface="+mn-ea"/>
                      </a:endParaRPr>
                    </a:p>
                  </a:txBody>
                  <a:tcPr marL="6592" marR="6592" marT="659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--</a:t>
                      </a:r>
                    </a:p>
                  </a:txBody>
                  <a:tcPr marL="6592" marR="6592" marT="659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2A6A54-6CBB-4F79-9960-3B0FECB83F95}" type="slidenum">
              <a:rPr lang="en-US" altLang="zh-TW"/>
              <a:t>32</a:t>
            </a:fld>
            <a:endParaRPr lang="en-US" altLang="zh-TW"/>
          </a:p>
        </p:txBody>
      </p:sp>
      <p:sp>
        <p:nvSpPr>
          <p:cNvPr id="34818" name="標題 1"/>
          <p:cNvSpPr>
            <a:spLocks noGrp="1"/>
          </p:cNvSpPr>
          <p:nvPr>
            <p:ph type="title"/>
          </p:nvPr>
        </p:nvSpPr>
        <p:spPr>
          <a:xfrm>
            <a:off x="1106614" y="1990078"/>
            <a:ext cx="7200801" cy="2429032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defRPr/>
            </a:pPr>
            <a:r>
              <a:rPr lang="zh-TW" altLang="en-US" sz="2400" b="0" cap="none" dirty="0">
                <a:solidFill>
                  <a:schemeClr val="tx2"/>
                </a:solidFill>
              </a:rPr>
              <a:t>附件一、聚酯原料</a:t>
            </a:r>
            <a:r>
              <a:rPr lang="zh-TW" altLang="en-US" sz="2400" b="0" dirty="0">
                <a:solidFill>
                  <a:schemeClr val="tx2"/>
                </a:solidFill>
              </a:rPr>
              <a:t>歷史價格變化</a:t>
            </a:r>
            <a:br>
              <a:rPr lang="en-US" altLang="zh-TW" sz="2400" b="0" dirty="0">
                <a:solidFill>
                  <a:schemeClr val="tx2"/>
                </a:solidFill>
              </a:rPr>
            </a:br>
            <a:r>
              <a:rPr lang="zh-TW" altLang="en-US" sz="2400" b="0" cap="none" dirty="0">
                <a:solidFill>
                  <a:schemeClr val="tx2"/>
                </a:solidFill>
              </a:rPr>
              <a:t>附件二、耐隆原料</a:t>
            </a:r>
            <a:r>
              <a:rPr lang="zh-TW" altLang="en-US" sz="2400" b="0" dirty="0">
                <a:solidFill>
                  <a:schemeClr val="tx2"/>
                </a:solidFill>
              </a:rPr>
              <a:t>歷史價格變化</a:t>
            </a:r>
            <a:br>
              <a:rPr lang="en-US" altLang="zh-TW" sz="2400" b="0" dirty="0">
                <a:solidFill>
                  <a:schemeClr val="tx2"/>
                </a:solidFill>
              </a:rPr>
            </a:br>
            <a:r>
              <a:rPr lang="zh-TW" altLang="en-US" sz="2400" b="0" dirty="0">
                <a:solidFill>
                  <a:schemeClr val="tx2"/>
                </a:solidFill>
              </a:rPr>
              <a:t>附件三、全球主要棉花生產、消費、進口、出口國、</a:t>
            </a:r>
            <a:br>
              <a:rPr lang="en-US" altLang="zh-TW" sz="2400" b="0" dirty="0">
                <a:solidFill>
                  <a:schemeClr val="tx2"/>
                </a:solidFill>
              </a:rPr>
            </a:br>
            <a:r>
              <a:rPr lang="zh-TW" altLang="en-US" sz="2400" b="0" dirty="0">
                <a:solidFill>
                  <a:schemeClr val="tx2"/>
                </a:solidFill>
              </a:rPr>
              <a:t>　　　　期末庫存</a:t>
            </a:r>
            <a:endParaRPr lang="zh-TW" altLang="en-US" sz="2400" b="0" cap="none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03238" y="360363"/>
            <a:ext cx="8280400" cy="5397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000" b="1" cap="all">
                <a:solidFill>
                  <a:schemeClr val="tx2"/>
                </a:solidFill>
                <a:latin typeface="+mn-lt"/>
                <a:ea typeface="SimHei" pitchFamily="49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ts val="400"/>
              </a:spcBef>
              <a:defRPr/>
            </a:pPr>
            <a:r>
              <a:rPr lang="zh-TW" altLang="en-US" sz="3600" cap="none" dirty="0">
                <a:solidFill>
                  <a:schemeClr val="tx1"/>
                </a:solidFill>
                <a:latin typeface="+mj-lt"/>
                <a:ea typeface="+mj-ea"/>
                <a:cs typeface="+mn-cs"/>
              </a:rPr>
              <a:t>七、附件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5F7FD92-BB0B-4A65-984C-CD21E338FD77}" type="slidenum">
              <a:rPr lang="en-US" altLang="zh-TW"/>
              <a:t>33</a:t>
            </a:fld>
            <a:endParaRPr lang="en-US" altLang="zh-TW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622300" y="408620"/>
            <a:ext cx="7955145" cy="635115"/>
          </a:xfrm>
        </p:spPr>
        <p:txBody>
          <a:bodyPr/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原油、石腦油、</a:t>
            </a:r>
            <a:r>
              <a:rPr lang="en-US" altLang="zh-TW" sz="3400" dirty="0">
                <a:cs typeface="Arial" panose="020B0604020202020204" pitchFamily="34" charset="0"/>
              </a:rPr>
              <a:t>PX</a:t>
            </a:r>
            <a:r>
              <a:rPr lang="zh-TW" altLang="en-US" sz="3400" dirty="0">
                <a:cs typeface="Arial" panose="020B0604020202020204" pitchFamily="34" charset="0"/>
              </a:rPr>
              <a:t>、</a:t>
            </a:r>
            <a:r>
              <a:rPr lang="en-US" altLang="zh-TW" sz="3400" dirty="0">
                <a:cs typeface="Arial" panose="020B0604020202020204" pitchFamily="34" charset="0"/>
              </a:rPr>
              <a:t>PTA</a:t>
            </a:r>
            <a:r>
              <a:rPr lang="zh-TW" altLang="en-US" dirty="0">
                <a:cs typeface="Arial" panose="020B0604020202020204" pitchFamily="34" charset="0"/>
              </a:rPr>
              <a:t>價格變化</a:t>
            </a:r>
          </a:p>
        </p:txBody>
      </p:sp>
      <p:sp>
        <p:nvSpPr>
          <p:cNvPr id="37893" name="矩形 14"/>
          <p:cNvSpPr>
            <a:spLocks noChangeArrowheads="1"/>
          </p:cNvSpPr>
          <p:nvPr/>
        </p:nvSpPr>
        <p:spPr bwMode="auto">
          <a:xfrm>
            <a:off x="0" y="0"/>
            <a:ext cx="2698750" cy="30797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dirty="0">
                <a:solidFill>
                  <a:schemeClr val="tx2"/>
                </a:solidFill>
                <a:ea typeface="微軟正黑體" panose="020B0604030504040204" pitchFamily="34" charset="-120"/>
              </a:rPr>
              <a:t>附件一、聚酯原料歷史價格變化</a:t>
            </a:r>
            <a:endParaRPr lang="zh-TW" altLang="en-US" sz="1400" dirty="0">
              <a:solidFill>
                <a:schemeClr val="tx2"/>
              </a:solidFill>
              <a:ea typeface="新細明體" panose="02020500000000000000" pitchFamily="18" charset="-120"/>
            </a:endParaRPr>
          </a:p>
        </p:txBody>
      </p:sp>
      <p:sp>
        <p:nvSpPr>
          <p:cNvPr id="37894" name="矩形 52"/>
          <p:cNvSpPr>
            <a:spLocks noChangeArrowheads="1"/>
          </p:cNvSpPr>
          <p:nvPr/>
        </p:nvSpPr>
        <p:spPr bwMode="auto">
          <a:xfrm>
            <a:off x="742023" y="6354325"/>
            <a:ext cx="5265737" cy="26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情報贏家，紡織綜合所整理，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937419" y="5695773"/>
            <a:ext cx="3522662" cy="276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zh-TW" altLang="en-US" sz="1200" dirty="0">
                <a:latin typeface="+mn-lt"/>
                <a:ea typeface="微軟正黑體" panose="020B0604030504040204" pitchFamily="34" charset="-120"/>
              </a:rPr>
              <a:t>註：價格為低價</a:t>
            </a:r>
            <a:endParaRPr lang="en-US" altLang="zh-TW" sz="1200" dirty="0">
              <a:latin typeface="+mn-lt"/>
              <a:ea typeface="微軟正黑體" panose="020B0604030504040204" pitchFamily="34" charset="-120"/>
            </a:endParaRPr>
          </a:p>
        </p:txBody>
      </p:sp>
      <p:graphicFrame>
        <p:nvGraphicFramePr>
          <p:cNvPr id="10" name="內容版面配置區 9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622300" y="998538"/>
          <a:ext cx="7954963" cy="4635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5E98B46-1338-4D8C-9ED8-0464A202BAE9}" type="slidenum">
              <a:rPr lang="en-US" altLang="zh-TW"/>
              <a:t>34</a:t>
            </a:fld>
            <a:endParaRPr lang="en-US" altLang="zh-TW"/>
          </a:p>
        </p:txBody>
      </p:sp>
      <p:sp>
        <p:nvSpPr>
          <p:cNvPr id="14" name="標題 2"/>
          <p:cNvSpPr>
            <a:spLocks noGrp="1"/>
          </p:cNvSpPr>
          <p:nvPr>
            <p:ph type="title"/>
          </p:nvPr>
        </p:nvSpPr>
        <p:spPr>
          <a:xfrm>
            <a:off x="622300" y="408620"/>
            <a:ext cx="7955145" cy="635115"/>
          </a:xfrm>
        </p:spPr>
        <p:txBody>
          <a:bodyPr/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原油、石腦油、乙烯、</a:t>
            </a:r>
            <a:r>
              <a:rPr lang="en-US" altLang="zh-TW" sz="3400" dirty="0">
                <a:cs typeface="Arial" panose="020B0604020202020204" pitchFamily="34" charset="0"/>
              </a:rPr>
              <a:t>EG</a:t>
            </a:r>
            <a:r>
              <a:rPr lang="zh-TW" altLang="en-US" dirty="0">
                <a:cs typeface="Arial" panose="020B0604020202020204" pitchFamily="34" charset="0"/>
              </a:rPr>
              <a:t>價格變化</a:t>
            </a:r>
          </a:p>
        </p:txBody>
      </p:sp>
      <p:sp>
        <p:nvSpPr>
          <p:cNvPr id="38915" name="矩形 11"/>
          <p:cNvSpPr>
            <a:spLocks noChangeArrowheads="1"/>
          </p:cNvSpPr>
          <p:nvPr/>
        </p:nvSpPr>
        <p:spPr bwMode="auto">
          <a:xfrm>
            <a:off x="0" y="0"/>
            <a:ext cx="2698750" cy="30797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dirty="0">
                <a:solidFill>
                  <a:schemeClr val="tx2"/>
                </a:solidFill>
                <a:ea typeface="微軟正黑體" panose="020B0604030504040204" pitchFamily="34" charset="-120"/>
              </a:rPr>
              <a:t>附件一、聚酯原料歷史價格變化</a:t>
            </a:r>
            <a:endParaRPr lang="zh-TW" altLang="en-US" sz="1400" dirty="0">
              <a:solidFill>
                <a:schemeClr val="tx2"/>
              </a:solidFill>
              <a:ea typeface="新細明體" panose="02020500000000000000" pitchFamily="18" charset="-120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745868" y="5634038"/>
            <a:ext cx="3522662" cy="276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zh-TW" altLang="en-US" sz="1200" dirty="0">
                <a:latin typeface="+mn-lt"/>
                <a:ea typeface="微軟正黑體" panose="020B0604030504040204" pitchFamily="34" charset="-120"/>
              </a:rPr>
              <a:t>註：價格為低價</a:t>
            </a:r>
            <a:endParaRPr lang="en-US" altLang="zh-TW" sz="1200" dirty="0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12" name="矩形 52"/>
          <p:cNvSpPr>
            <a:spLocks noChangeArrowheads="1"/>
          </p:cNvSpPr>
          <p:nvPr/>
        </p:nvSpPr>
        <p:spPr bwMode="auto">
          <a:xfrm>
            <a:off x="742023" y="6354325"/>
            <a:ext cx="5265737" cy="26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情報贏家，紡織綜合所整理，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</p:txBody>
      </p:sp>
      <p:graphicFrame>
        <p:nvGraphicFramePr>
          <p:cNvPr id="10" name="內容版面配置區 9">
            <a:extLst>
              <a:ext uri="{FF2B5EF4-FFF2-40B4-BE49-F238E27FC236}">
                <a16:creationId xmlns:a16="http://schemas.microsoft.com/office/drawing/2014/main" id="{00000000-0008-0000-0600-00000600000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27767239"/>
              </p:ext>
            </p:extLst>
          </p:nvPr>
        </p:nvGraphicFramePr>
        <p:xfrm>
          <a:off x="622300" y="998538"/>
          <a:ext cx="7954963" cy="4635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0F77819B-A9B1-4094-BA4E-6DAFBE0D5569}" type="slidenum">
              <a:rPr lang="en-US" altLang="zh-TW"/>
              <a:t>35</a:t>
            </a:fld>
            <a:endParaRPr lang="en-US" altLang="zh-TW"/>
          </a:p>
        </p:txBody>
      </p:sp>
      <p:sp>
        <p:nvSpPr>
          <p:cNvPr id="14" name="標題 2"/>
          <p:cNvSpPr>
            <a:spLocks noGrp="1"/>
          </p:cNvSpPr>
          <p:nvPr>
            <p:ph type="title"/>
          </p:nvPr>
        </p:nvSpPr>
        <p:spPr>
          <a:xfrm>
            <a:off x="622300" y="453625"/>
            <a:ext cx="7955145" cy="635115"/>
          </a:xfrm>
        </p:spPr>
        <p:txBody>
          <a:bodyPr/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聚酯切片、纖維價格變化</a:t>
            </a:r>
          </a:p>
        </p:txBody>
      </p:sp>
      <p:sp>
        <p:nvSpPr>
          <p:cNvPr id="39939" name="矩形 11"/>
          <p:cNvSpPr>
            <a:spLocks noChangeArrowheads="1"/>
          </p:cNvSpPr>
          <p:nvPr/>
        </p:nvSpPr>
        <p:spPr bwMode="auto">
          <a:xfrm>
            <a:off x="0" y="0"/>
            <a:ext cx="2698750" cy="30797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dirty="0">
                <a:solidFill>
                  <a:schemeClr val="tx2"/>
                </a:solidFill>
                <a:ea typeface="微軟正黑體" panose="020B0604030504040204" pitchFamily="34" charset="-120"/>
              </a:rPr>
              <a:t>附件一、聚酯原料歷史價格變化</a:t>
            </a:r>
            <a:endParaRPr lang="zh-TW" altLang="en-US" sz="1400" dirty="0">
              <a:solidFill>
                <a:schemeClr val="tx2"/>
              </a:solidFill>
              <a:ea typeface="新細明體" panose="02020500000000000000" pitchFamily="18" charset="-120"/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835158" y="5695259"/>
            <a:ext cx="3522663" cy="276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zh-TW" altLang="en-US" sz="1200" dirty="0">
                <a:latin typeface="+mn-lt"/>
                <a:ea typeface="微軟正黑體" panose="020B0604030504040204" pitchFamily="34" charset="-120"/>
              </a:rPr>
              <a:t>註：價格為低價</a:t>
            </a:r>
            <a:endParaRPr lang="en-US" altLang="zh-TW" sz="1200" dirty="0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11" name="矩形 52"/>
          <p:cNvSpPr>
            <a:spLocks noChangeArrowheads="1"/>
          </p:cNvSpPr>
          <p:nvPr/>
        </p:nvSpPr>
        <p:spPr bwMode="auto">
          <a:xfrm>
            <a:off x="742023" y="6354325"/>
            <a:ext cx="5265737" cy="26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情報贏家，紡織綜合所整理，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</p:txBody>
      </p:sp>
      <p:graphicFrame>
        <p:nvGraphicFramePr>
          <p:cNvPr id="10" name="內容版面配置區 9">
            <a:extLst>
              <a:ext uri="{FF2B5EF4-FFF2-40B4-BE49-F238E27FC236}">
                <a16:creationId xmlns:a16="http://schemas.microsoft.com/office/drawing/2014/main" id="{00000000-0008-0000-0600-000004000000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622300" y="998538"/>
          <a:ext cx="7954963" cy="4635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B164EA3-70BA-4D33-9946-5EE8FEF48763}" type="slidenum">
              <a:rPr lang="en-US" altLang="zh-TW"/>
              <a:t>36</a:t>
            </a:fld>
            <a:endParaRPr lang="en-US" altLang="zh-TW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622300" y="408620"/>
            <a:ext cx="7955145" cy="6351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苯、</a:t>
            </a:r>
            <a:r>
              <a:rPr lang="en-US" altLang="zh-TW" dirty="0">
                <a:cs typeface="Arial" panose="020B0604020202020204" pitchFamily="34" charset="0"/>
              </a:rPr>
              <a:t>CPL</a:t>
            </a:r>
            <a:r>
              <a:rPr lang="zh-TW" altLang="en-US" dirty="0">
                <a:cs typeface="Arial" panose="020B0604020202020204" pitchFamily="34" charset="0"/>
              </a:rPr>
              <a:t>、耐隆</a:t>
            </a:r>
            <a:r>
              <a:rPr lang="en-US" altLang="zh-TW" dirty="0">
                <a:cs typeface="Arial" panose="020B0604020202020204" pitchFamily="34" charset="0"/>
              </a:rPr>
              <a:t>6</a:t>
            </a:r>
            <a:r>
              <a:rPr lang="zh-TW" altLang="en-US" dirty="0">
                <a:cs typeface="Arial" panose="020B0604020202020204" pitchFamily="34" charset="0"/>
              </a:rPr>
              <a:t>切片、耐隆</a:t>
            </a:r>
            <a:r>
              <a:rPr lang="en-US" altLang="zh-TW" dirty="0">
                <a:cs typeface="Arial" panose="020B0604020202020204" pitchFamily="34" charset="0"/>
              </a:rPr>
              <a:t>6</a:t>
            </a:r>
            <a:r>
              <a:rPr lang="zh-TW" altLang="en-US" dirty="0">
                <a:cs typeface="Arial" panose="020B0604020202020204" pitchFamily="34" charset="0"/>
              </a:rPr>
              <a:t>纖維價格變化</a:t>
            </a:r>
          </a:p>
        </p:txBody>
      </p:sp>
      <p:sp>
        <p:nvSpPr>
          <p:cNvPr id="40965" name="矩形 12"/>
          <p:cNvSpPr>
            <a:spLocks noChangeArrowheads="1"/>
          </p:cNvSpPr>
          <p:nvPr/>
        </p:nvSpPr>
        <p:spPr bwMode="auto">
          <a:xfrm>
            <a:off x="0" y="0"/>
            <a:ext cx="2698750" cy="307975"/>
          </a:xfrm>
          <a:prstGeom prst="rect">
            <a:avLst/>
          </a:pr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dirty="0">
                <a:solidFill>
                  <a:schemeClr val="tx2"/>
                </a:solidFill>
                <a:ea typeface="微軟正黑體" panose="020B0604030504040204" pitchFamily="34" charset="-120"/>
              </a:rPr>
              <a:t>附件二、耐隆原料歷史價格變化</a:t>
            </a:r>
            <a:endParaRPr lang="zh-TW" altLang="en-US" sz="1400" dirty="0">
              <a:solidFill>
                <a:schemeClr val="tx2"/>
              </a:solidFill>
              <a:ea typeface="新細明體" panose="02020500000000000000" pitchFamily="18" charset="-120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902631" y="5775455"/>
            <a:ext cx="3522663" cy="276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zh-TW" altLang="en-US" sz="1200" dirty="0">
                <a:latin typeface="+mn-lt"/>
                <a:ea typeface="微軟正黑體" panose="020B0604030504040204" pitchFamily="34" charset="-120"/>
              </a:rPr>
              <a:t>註：價格為高、低價平均</a:t>
            </a:r>
            <a:endParaRPr lang="en-US" altLang="zh-TW" sz="1200" dirty="0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11" name="矩形 52"/>
          <p:cNvSpPr>
            <a:spLocks noChangeArrowheads="1"/>
          </p:cNvSpPr>
          <p:nvPr/>
        </p:nvSpPr>
        <p:spPr bwMode="auto">
          <a:xfrm>
            <a:off x="742023" y="6354325"/>
            <a:ext cx="5265737" cy="26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情報贏家，紡織綜合所整理，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</p:txBody>
      </p:sp>
      <p:graphicFrame>
        <p:nvGraphicFramePr>
          <p:cNvPr id="10" name="內容版面配置區 9">
            <a:extLst>
              <a:ext uri="{FF2B5EF4-FFF2-40B4-BE49-F238E27FC236}">
                <a16:creationId xmlns:a16="http://schemas.microsoft.com/office/drawing/2014/main" id="{00000000-0008-0000-0600-000008000000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622300" y="998538"/>
          <a:ext cx="7954963" cy="4635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8F7E1B5-0169-4A73-89B4-2DE153439A38}" type="slidenum">
              <a:rPr lang="en-US" altLang="zh-TW"/>
              <a:t>37</a:t>
            </a:fld>
            <a:endParaRPr lang="en-US" altLang="zh-TW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622300" y="408620"/>
            <a:ext cx="7955145" cy="63511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己二酸、耐隆</a:t>
            </a:r>
            <a:r>
              <a:rPr lang="en-US" altLang="zh-TW" dirty="0">
                <a:cs typeface="Arial" panose="020B0604020202020204" pitchFamily="34" charset="0"/>
              </a:rPr>
              <a:t>66</a:t>
            </a:r>
            <a:r>
              <a:rPr lang="zh-TW" altLang="en-US" dirty="0">
                <a:cs typeface="Arial" panose="020B0604020202020204" pitchFamily="34" charset="0"/>
              </a:rPr>
              <a:t>切片、耐隆</a:t>
            </a:r>
            <a:r>
              <a:rPr lang="en-US" altLang="zh-TW" dirty="0">
                <a:cs typeface="Arial" panose="020B0604020202020204" pitchFamily="34" charset="0"/>
              </a:rPr>
              <a:t>66</a:t>
            </a:r>
            <a:r>
              <a:rPr lang="zh-TW" altLang="en-US" dirty="0">
                <a:cs typeface="Arial" panose="020B0604020202020204" pitchFamily="34" charset="0"/>
              </a:rPr>
              <a:t>纖維價格變化</a:t>
            </a:r>
          </a:p>
        </p:txBody>
      </p:sp>
      <p:sp>
        <p:nvSpPr>
          <p:cNvPr id="41990" name="矩形 12"/>
          <p:cNvSpPr>
            <a:spLocks noChangeArrowheads="1"/>
          </p:cNvSpPr>
          <p:nvPr/>
        </p:nvSpPr>
        <p:spPr bwMode="auto">
          <a:xfrm>
            <a:off x="0" y="0"/>
            <a:ext cx="2698750" cy="307975"/>
          </a:xfrm>
          <a:prstGeom prst="rect">
            <a:avLst/>
          </a:pr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dirty="0">
                <a:solidFill>
                  <a:schemeClr val="tx2"/>
                </a:solidFill>
                <a:ea typeface="微軟正黑體" panose="020B0604030504040204" pitchFamily="34" charset="-120"/>
              </a:rPr>
              <a:t>附件二、耐隆原料歷史價格變化</a:t>
            </a:r>
            <a:endParaRPr lang="zh-TW" altLang="en-US" sz="1400" dirty="0">
              <a:solidFill>
                <a:schemeClr val="tx2"/>
              </a:solidFill>
              <a:ea typeface="新細明體" panose="02020500000000000000" pitchFamily="18" charset="-120"/>
            </a:endParaRP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760803" y="5767627"/>
            <a:ext cx="3522662" cy="276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zh-TW" altLang="en-US" sz="1200" dirty="0">
                <a:latin typeface="+mn-lt"/>
                <a:ea typeface="微軟正黑體" panose="020B0604030504040204" pitchFamily="34" charset="-120"/>
              </a:rPr>
              <a:t>註：價格為高、低價平均</a:t>
            </a:r>
            <a:endParaRPr lang="en-US" altLang="zh-TW" sz="1200" dirty="0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8" name="矩形 52"/>
          <p:cNvSpPr>
            <a:spLocks noChangeArrowheads="1"/>
          </p:cNvSpPr>
          <p:nvPr/>
        </p:nvSpPr>
        <p:spPr bwMode="auto">
          <a:xfrm>
            <a:off x="742023" y="6354325"/>
            <a:ext cx="5265737" cy="26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情報贏家，紡織綜合所整理，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</p:txBody>
      </p:sp>
      <p:graphicFrame>
        <p:nvGraphicFramePr>
          <p:cNvPr id="11" name="內容版面配置區 10">
            <a:extLst>
              <a:ext uri="{FF2B5EF4-FFF2-40B4-BE49-F238E27FC236}">
                <a16:creationId xmlns:a16="http://schemas.microsoft.com/office/drawing/2014/main" id="{00000000-0008-0000-0600-000007000000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622300" y="998538"/>
          <a:ext cx="7954963" cy="4635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239EDD9-31D9-4F3F-8A8B-F68567927CF0}" type="slidenum">
              <a:rPr lang="en-US" altLang="zh-TW"/>
              <a:t>38</a:t>
            </a:fld>
            <a:endParaRPr lang="en-US" altLang="zh-TW" dirty="0"/>
          </a:p>
        </p:txBody>
      </p:sp>
      <p:sp>
        <p:nvSpPr>
          <p:cNvPr id="64515" name="標題 1"/>
          <p:cNvSpPr>
            <a:spLocks noGrp="1"/>
          </p:cNvSpPr>
          <p:nvPr>
            <p:ph type="title"/>
          </p:nvPr>
        </p:nvSpPr>
        <p:spPr>
          <a:xfrm>
            <a:off x="622300" y="307777"/>
            <a:ext cx="7955145" cy="6351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歷年全球棉花生產</a:t>
            </a:r>
          </a:p>
        </p:txBody>
      </p:sp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0" y="0"/>
            <a:ext cx="4493538" cy="3077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dirty="0">
                <a:solidFill>
                  <a:schemeClr val="tx2"/>
                </a:solidFill>
                <a:ea typeface="微軟正黑體" panose="020B0604030504040204" pitchFamily="34" charset="-120"/>
              </a:rPr>
              <a:t>附件三、全球棉花生產、消費、進口、出口、期末庫存</a:t>
            </a:r>
            <a:endParaRPr lang="zh-TW" altLang="en-US" sz="1400" dirty="0">
              <a:solidFill>
                <a:schemeClr val="tx2"/>
              </a:solidFill>
              <a:ea typeface="新細明體" panose="02020500000000000000" pitchFamily="18" charset="-120"/>
            </a:endParaRPr>
          </a:p>
        </p:txBody>
      </p:sp>
      <p:sp>
        <p:nvSpPr>
          <p:cNvPr id="22" name="Text Box 50"/>
          <p:cNvSpPr txBox="1">
            <a:spLocks noChangeArrowheads="1"/>
          </p:cNvSpPr>
          <p:nvPr/>
        </p:nvSpPr>
        <p:spPr bwMode="auto">
          <a:xfrm>
            <a:off x="5337085" y="1403775"/>
            <a:ext cx="3556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單位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: 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千包，每包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480-lb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（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217.6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公斤）</a:t>
            </a:r>
          </a:p>
        </p:txBody>
      </p:sp>
      <p:sp>
        <p:nvSpPr>
          <p:cNvPr id="11" name="矩形 52"/>
          <p:cNvSpPr>
            <a:spLocks noChangeArrowheads="1"/>
          </p:cNvSpPr>
          <p:nvPr/>
        </p:nvSpPr>
        <p:spPr bwMode="auto">
          <a:xfrm>
            <a:off x="627445" y="6529531"/>
            <a:ext cx="642195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資料來源：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Cotton: World Markets and Trade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USDA-Foreign Agricultural Service (FAS)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 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2026.03</a:t>
            </a:r>
            <a:endParaRPr lang="zh-TW" altLang="en-US" sz="11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8E6FAA8-B9CD-4F62-89B1-D4526F7C74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998" y="2015741"/>
            <a:ext cx="8716004" cy="3066742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239EDD9-31D9-4F3F-8A8B-F68567927CF0}" type="slidenum">
              <a:rPr lang="en-US" altLang="zh-TW"/>
              <a:t>39</a:t>
            </a:fld>
            <a:endParaRPr lang="en-US" altLang="zh-TW"/>
          </a:p>
        </p:txBody>
      </p:sp>
      <p:sp>
        <p:nvSpPr>
          <p:cNvPr id="64515" name="標題 1"/>
          <p:cNvSpPr>
            <a:spLocks noGrp="1"/>
          </p:cNvSpPr>
          <p:nvPr>
            <p:ph type="title"/>
          </p:nvPr>
        </p:nvSpPr>
        <p:spPr>
          <a:xfrm>
            <a:off x="622300" y="307777"/>
            <a:ext cx="7955145" cy="6351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zh-TW" dirty="0">
                <a:latin typeface="Airal"/>
                <a:cs typeface="Arial" panose="020B0604020202020204" pitchFamily="34" charset="0"/>
              </a:rPr>
              <a:t>2024/25</a:t>
            </a:r>
            <a:r>
              <a:rPr lang="en-US" altLang="zh-TW" baseline="30000" dirty="0">
                <a:latin typeface="Airal"/>
                <a:cs typeface="Arial" panose="020B0604020202020204" pitchFamily="34" charset="0"/>
              </a:rPr>
              <a:t>f</a:t>
            </a:r>
            <a:r>
              <a:rPr lang="zh-TW" altLang="en-US" dirty="0">
                <a:cs typeface="Arial" panose="020B0604020202020204" pitchFamily="34" charset="0"/>
              </a:rPr>
              <a:t>年全球棉花主要產地</a:t>
            </a:r>
          </a:p>
        </p:txBody>
      </p:sp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0" y="0"/>
            <a:ext cx="4493538" cy="3077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dirty="0">
                <a:solidFill>
                  <a:schemeClr val="tx2"/>
                </a:solidFill>
                <a:ea typeface="微軟正黑體" panose="020B0604030504040204" pitchFamily="34" charset="-120"/>
              </a:rPr>
              <a:t>附件三、全球棉花生產、消費、進口、出口、期末庫存</a:t>
            </a:r>
            <a:endParaRPr lang="zh-TW" altLang="en-US" sz="1400" dirty="0">
              <a:solidFill>
                <a:schemeClr val="tx2"/>
              </a:solidFill>
              <a:ea typeface="新細明體" panose="02020500000000000000" pitchFamily="18" charset="-120"/>
            </a:endParaRPr>
          </a:p>
        </p:txBody>
      </p:sp>
      <p:sp>
        <p:nvSpPr>
          <p:cNvPr id="22" name="Text Box 50"/>
          <p:cNvSpPr txBox="1">
            <a:spLocks noChangeArrowheads="1"/>
          </p:cNvSpPr>
          <p:nvPr/>
        </p:nvSpPr>
        <p:spPr bwMode="auto">
          <a:xfrm>
            <a:off x="5427095" y="1416900"/>
            <a:ext cx="3556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單位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: 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千包，每包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480-lb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（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217.6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公斤）</a:t>
            </a:r>
          </a:p>
        </p:txBody>
      </p:sp>
      <p:sp>
        <p:nvSpPr>
          <p:cNvPr id="8" name="矩形 52"/>
          <p:cNvSpPr>
            <a:spLocks noChangeArrowheads="1"/>
          </p:cNvSpPr>
          <p:nvPr/>
        </p:nvSpPr>
        <p:spPr bwMode="auto">
          <a:xfrm>
            <a:off x="627445" y="6529531"/>
            <a:ext cx="63193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資料來源：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Cotton: World Markets and Trade 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USDA-Foreign Agricultural Service (FAS)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 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2026.03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3739379-CBA6-43ED-A853-70E041B19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48" y="2127729"/>
            <a:ext cx="8788104" cy="33299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投影片編號版面配置區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4876B857-47B4-45D4-B1F7-646017C30FF6}" type="slidenum">
              <a:rPr kumimoji="0" lang="en-US" altLang="zh-TW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4</a:t>
            </a:fld>
            <a:endParaRPr kumimoji="0" lang="en-US" altLang="zh-TW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重要紡織原物料現貨價格表</a:t>
            </a:r>
          </a:p>
        </p:txBody>
      </p:sp>
      <p:sp>
        <p:nvSpPr>
          <p:cNvPr id="5124" name="矩形 5"/>
          <p:cNvSpPr>
            <a:spLocks noChangeArrowheads="1"/>
          </p:cNvSpPr>
          <p:nvPr/>
        </p:nvSpPr>
        <p:spPr bwMode="auto">
          <a:xfrm>
            <a:off x="635315" y="5915504"/>
            <a:ext cx="8135938" cy="853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1.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匯率：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(1)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中國人民銀行週末前匯率中間價，人民幣：美金＝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6.901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1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；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(2)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台灣銀行週末前即期匯率，新台幣：美金＝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31.73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1</a:t>
            </a:r>
            <a:endParaRPr lang="zh-TW" altLang="en-US" sz="1000" dirty="0">
              <a:solidFill>
                <a:srgbClr val="000000"/>
              </a:solidFill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2.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箭頭符號表示相較於上週價格之本週價格走勢。「↗」表示相較於上週價格，本週價格呈現上漲；「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→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」表示相較於上週價格，本週價格呈現持平； 「↘」表示相較於上週價格，本週價格呈現下跌。</a:t>
            </a:r>
            <a:endParaRPr lang="en-US" altLang="zh-TW" sz="1000" dirty="0">
              <a:solidFill>
                <a:srgbClr val="000000"/>
              </a:solidFill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資料來源：情報贏家；紡織綜合所整理，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2026.03.11</a:t>
            </a:r>
          </a:p>
        </p:txBody>
      </p:sp>
      <p:sp>
        <p:nvSpPr>
          <p:cNvPr id="5167" name="文字方塊 17"/>
          <p:cNvSpPr txBox="1">
            <a:spLocks noChangeArrowheads="1"/>
          </p:cNvSpPr>
          <p:nvPr/>
        </p:nvSpPr>
        <p:spPr bwMode="auto">
          <a:xfrm>
            <a:off x="6733319" y="590700"/>
            <a:ext cx="21224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defRPr/>
            </a:pPr>
            <a:r>
              <a:rPr lang="zh-TW" altLang="en-US" sz="1200" dirty="0">
                <a:solidFill>
                  <a:schemeClr val="tx2"/>
                </a:solidFill>
                <a:latin typeface="+mn-ea"/>
                <a:ea typeface="+mn-ea"/>
              </a:rPr>
              <a:t>時間：</a:t>
            </a:r>
            <a:r>
              <a:rPr lang="en-US" altLang="zh-TW" sz="1200" dirty="0">
                <a:solidFill>
                  <a:schemeClr val="tx2"/>
                </a:solidFill>
                <a:latin typeface="+mn-ea"/>
                <a:ea typeface="+mn-ea"/>
              </a:rPr>
              <a:t>2026/03/06</a:t>
            </a:r>
            <a:endParaRPr lang="zh-TW" altLang="en-US" sz="1200" dirty="0">
              <a:solidFill>
                <a:schemeClr val="tx2"/>
              </a:solidFill>
              <a:latin typeface="+mn-ea"/>
              <a:ea typeface="+mn-ea"/>
            </a:endParaRPr>
          </a:p>
        </p:txBody>
      </p:sp>
      <p:graphicFrame>
        <p:nvGraphicFramePr>
          <p:cNvPr id="9" name="Group 5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01588911"/>
              </p:ext>
            </p:extLst>
          </p:nvPr>
        </p:nvGraphicFramePr>
        <p:xfrm>
          <a:off x="204041" y="847460"/>
          <a:ext cx="8775975" cy="515944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949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6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05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39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紡織原物料</a:t>
                      </a:r>
                      <a:endParaRPr kumimoji="0" lang="zh-TW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31" marB="457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中國大陸現貨價格</a:t>
                      </a:r>
                      <a:endParaRPr kumimoji="0" lang="zh-TW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31" marB="457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亞洲現貨價格</a:t>
                      </a:r>
                      <a:endParaRPr kumimoji="0" lang="zh-TW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31" marB="45731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PX</a:t>
                      </a:r>
                      <a:endParaRPr kumimoji="0" lang="zh-TW" altLang="en-US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T="45731" marB="457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--</a:t>
                      </a:r>
                      <a:endParaRPr kumimoji="0" lang="zh-TW" altLang="en-US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1,075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PTA</a:t>
                      </a:r>
                      <a:endParaRPr kumimoji="0" lang="zh-TW" altLang="en-US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T="45731" marB="457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5,880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人民幣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  <a:endParaRPr kumimoji="0" lang="en-US" altLang="zh-TW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（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852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噸）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756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6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EG</a:t>
                      </a:r>
                      <a:endParaRPr kumimoji="0" lang="zh-TW" altLang="en-US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T="45731" marB="457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4,310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人民幣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  <a:endParaRPr kumimoji="0" lang="en-US" altLang="zh-TW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（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625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噸）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531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2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聚酯切片（纖維級）</a:t>
                      </a:r>
                      <a:b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</a:b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（中國大陸華東地區，出廠價）</a:t>
                      </a:r>
                    </a:p>
                  </a:txBody>
                  <a:tcPr marT="45731" marB="457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6,650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人民幣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  <a:endParaRPr kumimoji="0" lang="en-US" altLang="zh-TW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（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964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噸）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聚酯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FDY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150D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（亞洲：台灣大盤價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月價）</a:t>
                      </a:r>
                    </a:p>
                  </a:txBody>
                  <a:tcPr marT="45731" marB="457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7,850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人民幣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  <a:endParaRPr kumimoji="0" lang="en-US" altLang="zh-TW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（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1,138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噸）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48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新台幣元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公斤（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  <a:endParaRPr kumimoji="0" lang="en-US" altLang="zh-TW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（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1,513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噸）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RPET </a:t>
                      </a:r>
                      <a:r>
                        <a:rPr kumimoji="0" lang="en-US" altLang="zh-TW" sz="130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Fibre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（中國大陸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RPET –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月價）</a:t>
                      </a:r>
                    </a:p>
                  </a:txBody>
                  <a:tcPr marT="45731" marB="457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6,900~7,300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人民幣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--</a:t>
                      </a:r>
                      <a:endParaRPr kumimoji="0" lang="zh-TW" altLang="en-US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6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CPL</a:t>
                      </a:r>
                      <a:endParaRPr kumimoji="0" lang="zh-TW" altLang="en-US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T="45731" marB="457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10,050~11,200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人民幣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  <a:endParaRPr kumimoji="0" lang="en-US" altLang="zh-TW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（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1,456~1,623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噸）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1,240~1,330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己二酸</a:t>
                      </a:r>
                    </a:p>
                  </a:txBody>
                  <a:tcPr marT="45731" marB="457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8,000~9,800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人民幣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  <a:endParaRPr kumimoji="0" lang="en-US" altLang="zh-TW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（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1,159~1,420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噸）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1,200~1,520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耐隆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切片（高速紡，半光）</a:t>
                      </a:r>
                    </a:p>
                  </a:txBody>
                  <a:tcPr marT="45731" marB="457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10,600~12,900 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人民幣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  <a:endParaRPr kumimoji="0" lang="en-US" altLang="zh-TW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（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1,536~1,869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噸）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1,350~1,420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耐隆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 FDY 70D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（亞洲：台灣大盤價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月價）</a:t>
                      </a:r>
                    </a:p>
                  </a:txBody>
                  <a:tcPr marT="45731" marB="457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12,900~14,800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人民幣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  <a:endParaRPr kumimoji="0" lang="en-US" altLang="zh-TW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（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1,869~2,145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噸）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66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新台幣元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公斤（→）</a:t>
                      </a:r>
                      <a:endParaRPr kumimoji="0" lang="en-US" altLang="zh-TW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（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2,080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噸）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棉花指數（週平均）</a:t>
                      </a:r>
                    </a:p>
                  </a:txBody>
                  <a:tcPr marT="45731" marB="457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17,005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人民幣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↗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  <a:endParaRPr kumimoji="0" lang="en-US" altLang="zh-TW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（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2,464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噸）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74.95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美分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磅（</a:t>
                      </a:r>
                      <a:r>
                        <a:rPr lang="zh-TW" altLang="en-US" sz="13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sym typeface="+mn-ea"/>
                        </a:rPr>
                        <a:t>↘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）</a:t>
                      </a:r>
                      <a:endParaRPr kumimoji="0" lang="en-US" altLang="zh-TW" sz="13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（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1,681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美元</a:t>
                      </a:r>
                      <a:r>
                        <a:rPr kumimoji="0" lang="en-US" altLang="zh-TW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13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噸）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70924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239EDD9-31D9-4F3F-8A8B-F68567927CF0}" type="slidenum">
              <a:rPr lang="en-US" altLang="zh-TW"/>
              <a:t>40</a:t>
            </a:fld>
            <a:endParaRPr lang="en-US" altLang="zh-TW"/>
          </a:p>
        </p:txBody>
      </p:sp>
      <p:sp>
        <p:nvSpPr>
          <p:cNvPr id="64515" name="標題 1"/>
          <p:cNvSpPr>
            <a:spLocks noGrp="1"/>
          </p:cNvSpPr>
          <p:nvPr>
            <p:ph type="title"/>
          </p:nvPr>
        </p:nvSpPr>
        <p:spPr>
          <a:xfrm>
            <a:off x="622300" y="318610"/>
            <a:ext cx="7955145" cy="6351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歷年全球棉花消費</a:t>
            </a:r>
          </a:p>
        </p:txBody>
      </p:sp>
      <p:sp>
        <p:nvSpPr>
          <p:cNvPr id="48132" name="Text Box 50"/>
          <p:cNvSpPr txBox="1">
            <a:spLocks noChangeArrowheads="1"/>
          </p:cNvSpPr>
          <p:nvPr/>
        </p:nvSpPr>
        <p:spPr bwMode="auto">
          <a:xfrm>
            <a:off x="5382090" y="1403775"/>
            <a:ext cx="3556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單位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: 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千包，每包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480-lb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（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217.6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公斤）</a:t>
            </a:r>
          </a:p>
        </p:txBody>
      </p:sp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0" y="0"/>
            <a:ext cx="4493538" cy="3077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dirty="0">
                <a:solidFill>
                  <a:schemeClr val="tx2"/>
                </a:solidFill>
                <a:ea typeface="微軟正黑體" panose="020B0604030504040204" pitchFamily="34" charset="-120"/>
              </a:rPr>
              <a:t>附件三、全球棉花生產、消費、進口、出口、期末庫存</a:t>
            </a:r>
            <a:endParaRPr lang="zh-TW" altLang="en-US" sz="1400" dirty="0">
              <a:solidFill>
                <a:schemeClr val="tx2"/>
              </a:solidFill>
              <a:ea typeface="新細明體" panose="02020500000000000000" pitchFamily="18" charset="-120"/>
            </a:endParaRPr>
          </a:p>
        </p:txBody>
      </p:sp>
      <p:sp>
        <p:nvSpPr>
          <p:cNvPr id="8" name="矩形 52"/>
          <p:cNvSpPr>
            <a:spLocks noChangeArrowheads="1"/>
          </p:cNvSpPr>
          <p:nvPr/>
        </p:nvSpPr>
        <p:spPr bwMode="auto">
          <a:xfrm>
            <a:off x="627445" y="6529531"/>
            <a:ext cx="642195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資料來源：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Cotton: World Markets and Trade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USDA-Foreign Agricultural Service (FAS)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 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2026.03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9AC27804-EE68-4FC4-8025-0A6F09F352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344" y="2186061"/>
            <a:ext cx="8589312" cy="3068161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239EDD9-31D9-4F3F-8A8B-F68567927CF0}" type="slidenum">
              <a:rPr lang="en-US" altLang="zh-TW"/>
              <a:t>41</a:t>
            </a:fld>
            <a:endParaRPr lang="en-US" altLang="zh-TW" dirty="0"/>
          </a:p>
        </p:txBody>
      </p:sp>
      <p:sp>
        <p:nvSpPr>
          <p:cNvPr id="64515" name="標題 1"/>
          <p:cNvSpPr>
            <a:spLocks noGrp="1"/>
          </p:cNvSpPr>
          <p:nvPr>
            <p:ph type="title"/>
          </p:nvPr>
        </p:nvSpPr>
        <p:spPr>
          <a:xfrm>
            <a:off x="622300" y="318610"/>
            <a:ext cx="7955145" cy="6351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zh-TW" dirty="0">
                <a:latin typeface="Airal"/>
                <a:cs typeface="Arial" panose="020B0604020202020204" pitchFamily="34" charset="0"/>
                <a:sym typeface="+mn-ea"/>
              </a:rPr>
              <a:t>2024/25</a:t>
            </a:r>
            <a:r>
              <a:rPr lang="en-US" altLang="zh-TW" baseline="30000" dirty="0">
                <a:latin typeface="Airal"/>
                <a:cs typeface="Arial" panose="020B0604020202020204" pitchFamily="34" charset="0"/>
                <a:sym typeface="+mn-ea"/>
              </a:rPr>
              <a:t>f</a:t>
            </a:r>
            <a:r>
              <a:rPr lang="zh-TW" altLang="en-US" dirty="0">
                <a:cs typeface="Arial" panose="020B0604020202020204" pitchFamily="34" charset="0"/>
              </a:rPr>
              <a:t>年全球棉花主要消費國</a:t>
            </a:r>
          </a:p>
        </p:txBody>
      </p:sp>
      <p:sp>
        <p:nvSpPr>
          <p:cNvPr id="48132" name="Text Box 50"/>
          <p:cNvSpPr txBox="1">
            <a:spLocks noChangeArrowheads="1"/>
          </p:cNvSpPr>
          <p:nvPr/>
        </p:nvSpPr>
        <p:spPr bwMode="auto">
          <a:xfrm>
            <a:off x="5427095" y="1403775"/>
            <a:ext cx="3556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單位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: 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千包，每包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480-lb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（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217.6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公斤）</a:t>
            </a:r>
          </a:p>
        </p:txBody>
      </p:sp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0" y="0"/>
            <a:ext cx="4493538" cy="3077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dirty="0">
                <a:solidFill>
                  <a:schemeClr val="tx2"/>
                </a:solidFill>
                <a:ea typeface="微軟正黑體" panose="020B0604030504040204" pitchFamily="34" charset="-120"/>
              </a:rPr>
              <a:t>附件三、全球棉花生產、消費、進口、出口、期末庫存</a:t>
            </a:r>
            <a:endParaRPr lang="zh-TW" altLang="en-US" sz="1400" dirty="0">
              <a:solidFill>
                <a:schemeClr val="tx2"/>
              </a:solidFill>
              <a:ea typeface="新細明體" panose="02020500000000000000" pitchFamily="18" charset="-120"/>
            </a:endParaRPr>
          </a:p>
        </p:txBody>
      </p:sp>
      <p:sp>
        <p:nvSpPr>
          <p:cNvPr id="8" name="矩形 52"/>
          <p:cNvSpPr>
            <a:spLocks noChangeArrowheads="1"/>
          </p:cNvSpPr>
          <p:nvPr/>
        </p:nvSpPr>
        <p:spPr bwMode="auto">
          <a:xfrm>
            <a:off x="627445" y="6529531"/>
            <a:ext cx="731322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資料來源：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Cotton: World Markets and Trade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（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Oct. 2018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），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USDA-Foreign Agricultural Service (FAS)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 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2026.03</a:t>
            </a:r>
            <a:endParaRPr lang="zh-TW" altLang="en-US" sz="11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44D06A8B-A893-4407-B486-D3DE650020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09" y="2033845"/>
            <a:ext cx="8623126" cy="3257083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239EDD9-31D9-4F3F-8A8B-F68567927CF0}" type="slidenum">
              <a:rPr lang="en-US" altLang="zh-TW"/>
              <a:t>42</a:t>
            </a:fld>
            <a:endParaRPr lang="en-US" altLang="zh-TW" dirty="0"/>
          </a:p>
        </p:txBody>
      </p:sp>
      <p:sp>
        <p:nvSpPr>
          <p:cNvPr id="64515" name="標題 1"/>
          <p:cNvSpPr>
            <a:spLocks noGrp="1"/>
          </p:cNvSpPr>
          <p:nvPr>
            <p:ph type="title"/>
          </p:nvPr>
        </p:nvSpPr>
        <p:spPr>
          <a:xfrm>
            <a:off x="622300" y="318610"/>
            <a:ext cx="7955145" cy="6351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歷年全球棉花進口</a:t>
            </a:r>
          </a:p>
        </p:txBody>
      </p:sp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0" y="0"/>
            <a:ext cx="4493538" cy="3077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dirty="0">
                <a:solidFill>
                  <a:schemeClr val="tx2"/>
                </a:solidFill>
                <a:ea typeface="微軟正黑體" panose="020B0604030504040204" pitchFamily="34" charset="-120"/>
              </a:rPr>
              <a:t>附件三、全球棉花生產、消費、進口、出口、期末庫存</a:t>
            </a:r>
            <a:endParaRPr lang="zh-TW" altLang="en-US" sz="1400" dirty="0">
              <a:solidFill>
                <a:schemeClr val="tx2"/>
              </a:solidFill>
              <a:ea typeface="新細明體" panose="02020500000000000000" pitchFamily="18" charset="-120"/>
            </a:endParaRPr>
          </a:p>
        </p:txBody>
      </p:sp>
      <p:sp>
        <p:nvSpPr>
          <p:cNvPr id="22" name="Text Box 50"/>
          <p:cNvSpPr txBox="1">
            <a:spLocks noChangeArrowheads="1"/>
          </p:cNvSpPr>
          <p:nvPr/>
        </p:nvSpPr>
        <p:spPr bwMode="auto">
          <a:xfrm>
            <a:off x="5382090" y="1481518"/>
            <a:ext cx="3556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單位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: 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千包，每包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480-lb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（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217.6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公斤）</a:t>
            </a:r>
          </a:p>
        </p:txBody>
      </p:sp>
      <p:sp>
        <p:nvSpPr>
          <p:cNvPr id="8" name="矩形 52"/>
          <p:cNvSpPr>
            <a:spLocks noChangeArrowheads="1"/>
          </p:cNvSpPr>
          <p:nvPr/>
        </p:nvSpPr>
        <p:spPr bwMode="auto">
          <a:xfrm>
            <a:off x="627445" y="6529531"/>
            <a:ext cx="642195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資料來源：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Cotton: World Markets and Trade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USDA-Foreign Agricultural Service (FAS)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 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2026.03</a:t>
            </a:r>
            <a:endParaRPr lang="zh-TW" altLang="en-US" sz="11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5F792AE0-75F4-4E0C-B825-A7F17B511F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374" y="1989066"/>
            <a:ext cx="8713469" cy="3124723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239EDD9-31D9-4F3F-8A8B-F68567927CF0}" type="slidenum">
              <a:rPr lang="en-US" altLang="zh-TW"/>
              <a:t>43</a:t>
            </a:fld>
            <a:endParaRPr lang="en-US" altLang="zh-TW"/>
          </a:p>
        </p:txBody>
      </p:sp>
      <p:sp>
        <p:nvSpPr>
          <p:cNvPr id="64515" name="標題 1"/>
          <p:cNvSpPr>
            <a:spLocks noGrp="1"/>
          </p:cNvSpPr>
          <p:nvPr>
            <p:ph type="title"/>
          </p:nvPr>
        </p:nvSpPr>
        <p:spPr>
          <a:xfrm>
            <a:off x="622300" y="318610"/>
            <a:ext cx="7955145" cy="6351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zh-TW" dirty="0">
                <a:latin typeface="Airal"/>
                <a:cs typeface="Arial" panose="020B0604020202020204" pitchFamily="34" charset="0"/>
                <a:sym typeface="+mn-ea"/>
              </a:rPr>
              <a:t>2024/25</a:t>
            </a:r>
            <a:r>
              <a:rPr lang="en-US" altLang="zh-TW" baseline="30000" dirty="0">
                <a:latin typeface="Airal"/>
                <a:cs typeface="Arial" panose="020B0604020202020204" pitchFamily="34" charset="0"/>
                <a:sym typeface="+mn-ea"/>
              </a:rPr>
              <a:t>f</a:t>
            </a:r>
            <a:r>
              <a:rPr lang="zh-TW" altLang="en-US" dirty="0">
                <a:cs typeface="Arial" panose="020B0604020202020204" pitchFamily="34" charset="0"/>
              </a:rPr>
              <a:t>年全球棉花主要進口國</a:t>
            </a:r>
          </a:p>
        </p:txBody>
      </p:sp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0" y="0"/>
            <a:ext cx="4493538" cy="3077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dirty="0">
                <a:solidFill>
                  <a:schemeClr val="tx2"/>
                </a:solidFill>
                <a:ea typeface="微軟正黑體" panose="020B0604030504040204" pitchFamily="34" charset="-120"/>
              </a:rPr>
              <a:t>附件三、全球棉花生產、消費、進口、出口、期末庫存</a:t>
            </a:r>
            <a:endParaRPr lang="zh-TW" altLang="en-US" sz="1400" dirty="0">
              <a:solidFill>
                <a:schemeClr val="tx2"/>
              </a:solidFill>
              <a:ea typeface="新細明體" panose="02020500000000000000" pitchFamily="18" charset="-120"/>
            </a:endParaRPr>
          </a:p>
        </p:txBody>
      </p:sp>
      <p:sp>
        <p:nvSpPr>
          <p:cNvPr id="22" name="Text Box 50"/>
          <p:cNvSpPr txBox="1">
            <a:spLocks noChangeArrowheads="1"/>
          </p:cNvSpPr>
          <p:nvPr/>
        </p:nvSpPr>
        <p:spPr bwMode="auto">
          <a:xfrm>
            <a:off x="5382090" y="1436513"/>
            <a:ext cx="3556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單位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: 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千包，每包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480-lb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（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217.6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公斤）</a:t>
            </a:r>
          </a:p>
        </p:txBody>
      </p:sp>
      <p:sp>
        <p:nvSpPr>
          <p:cNvPr id="8" name="矩形 52"/>
          <p:cNvSpPr>
            <a:spLocks noChangeArrowheads="1"/>
          </p:cNvSpPr>
          <p:nvPr/>
        </p:nvSpPr>
        <p:spPr bwMode="auto">
          <a:xfrm>
            <a:off x="627445" y="6529531"/>
            <a:ext cx="642195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資料來源：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Cotton: World Markets and Trade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USDA-Foreign Agricultural Service (FAS)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 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2026.03</a:t>
            </a:r>
            <a:endParaRPr lang="zh-TW" altLang="en-US" sz="11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20C1D66-8AA1-4147-8DA1-B0AB564BB2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801" y="1943835"/>
            <a:ext cx="8770398" cy="3349922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239EDD9-31D9-4F3F-8A8B-F68567927CF0}" type="slidenum">
              <a:rPr lang="en-US" altLang="zh-TW"/>
              <a:t>44</a:t>
            </a:fld>
            <a:endParaRPr lang="en-US" altLang="zh-TW"/>
          </a:p>
        </p:txBody>
      </p:sp>
      <p:sp>
        <p:nvSpPr>
          <p:cNvPr id="64515" name="標題 1"/>
          <p:cNvSpPr>
            <a:spLocks noGrp="1"/>
          </p:cNvSpPr>
          <p:nvPr>
            <p:ph type="title"/>
          </p:nvPr>
        </p:nvSpPr>
        <p:spPr>
          <a:xfrm>
            <a:off x="622300" y="318610"/>
            <a:ext cx="7955145" cy="6351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歷年全球棉花出口</a:t>
            </a:r>
          </a:p>
        </p:txBody>
      </p:sp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0" y="0"/>
            <a:ext cx="4493538" cy="3077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dirty="0">
                <a:solidFill>
                  <a:schemeClr val="tx2"/>
                </a:solidFill>
                <a:ea typeface="微軟正黑體" panose="020B0604030504040204" pitchFamily="34" charset="-120"/>
              </a:rPr>
              <a:t>附件三、全球棉花生產、消費、進口、出口、期末庫存</a:t>
            </a:r>
            <a:endParaRPr lang="zh-TW" altLang="en-US" sz="1400" dirty="0">
              <a:solidFill>
                <a:schemeClr val="tx2"/>
              </a:solidFill>
              <a:ea typeface="新細明體" panose="02020500000000000000" pitchFamily="18" charset="-120"/>
            </a:endParaRPr>
          </a:p>
        </p:txBody>
      </p:sp>
      <p:sp>
        <p:nvSpPr>
          <p:cNvPr id="22" name="Text Box 50"/>
          <p:cNvSpPr txBox="1">
            <a:spLocks noChangeArrowheads="1"/>
          </p:cNvSpPr>
          <p:nvPr/>
        </p:nvSpPr>
        <p:spPr bwMode="auto">
          <a:xfrm>
            <a:off x="5427095" y="1414010"/>
            <a:ext cx="3556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單位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: 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千包，每包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480-lb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（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217.6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公斤）</a:t>
            </a:r>
          </a:p>
        </p:txBody>
      </p:sp>
      <p:sp>
        <p:nvSpPr>
          <p:cNvPr id="8" name="矩形 52"/>
          <p:cNvSpPr>
            <a:spLocks noChangeArrowheads="1"/>
          </p:cNvSpPr>
          <p:nvPr/>
        </p:nvSpPr>
        <p:spPr bwMode="auto">
          <a:xfrm>
            <a:off x="627445" y="6529531"/>
            <a:ext cx="642195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資料來源：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Cotton: World Markets and Trade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USDA-Foreign Agricultural Service (FAS)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 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2026.03</a:t>
            </a:r>
            <a:endParaRPr lang="zh-TW" altLang="en-US" sz="11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CD1FFD91-3BD1-46C6-94A5-10E1AF356B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94" y="1996379"/>
            <a:ext cx="8720177" cy="3103792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239EDD9-31D9-4F3F-8A8B-F68567927CF0}" type="slidenum">
              <a:rPr lang="en-US" altLang="zh-TW"/>
              <a:t>45</a:t>
            </a:fld>
            <a:endParaRPr lang="en-US" altLang="zh-TW"/>
          </a:p>
        </p:txBody>
      </p:sp>
      <p:sp>
        <p:nvSpPr>
          <p:cNvPr id="64515" name="標題 1"/>
          <p:cNvSpPr>
            <a:spLocks noGrp="1"/>
          </p:cNvSpPr>
          <p:nvPr>
            <p:ph type="title"/>
          </p:nvPr>
        </p:nvSpPr>
        <p:spPr>
          <a:xfrm>
            <a:off x="622300" y="318610"/>
            <a:ext cx="7955145" cy="6351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zh-TW" dirty="0">
                <a:latin typeface="Airal"/>
                <a:cs typeface="Arial" panose="020B0604020202020204" pitchFamily="34" charset="0"/>
                <a:sym typeface="+mn-ea"/>
              </a:rPr>
              <a:t>2024/25</a:t>
            </a:r>
            <a:r>
              <a:rPr lang="en-US" altLang="zh-TW" baseline="30000" dirty="0">
                <a:latin typeface="Airal"/>
                <a:cs typeface="Arial" panose="020B0604020202020204" pitchFamily="34" charset="0"/>
                <a:sym typeface="+mn-ea"/>
              </a:rPr>
              <a:t>f</a:t>
            </a:r>
            <a:r>
              <a:rPr lang="zh-TW" altLang="en-US" dirty="0">
                <a:cs typeface="Arial" panose="020B0604020202020204" pitchFamily="34" charset="0"/>
              </a:rPr>
              <a:t>年全球棉花主要出口國</a:t>
            </a:r>
          </a:p>
        </p:txBody>
      </p:sp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0" y="0"/>
            <a:ext cx="4493538" cy="3077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dirty="0">
                <a:solidFill>
                  <a:schemeClr val="tx2"/>
                </a:solidFill>
                <a:ea typeface="微軟正黑體" panose="020B0604030504040204" pitchFamily="34" charset="-120"/>
              </a:rPr>
              <a:t>附件三、全球棉花生產、消費、進口、出口、期末庫存</a:t>
            </a:r>
            <a:endParaRPr lang="zh-TW" altLang="en-US" sz="1400" dirty="0">
              <a:solidFill>
                <a:schemeClr val="tx2"/>
              </a:solidFill>
              <a:ea typeface="新細明體" panose="02020500000000000000" pitchFamily="18" charset="-120"/>
            </a:endParaRPr>
          </a:p>
        </p:txBody>
      </p:sp>
      <p:sp>
        <p:nvSpPr>
          <p:cNvPr id="22" name="Text Box 50"/>
          <p:cNvSpPr txBox="1">
            <a:spLocks noChangeArrowheads="1"/>
          </p:cNvSpPr>
          <p:nvPr/>
        </p:nvSpPr>
        <p:spPr bwMode="auto">
          <a:xfrm>
            <a:off x="5427095" y="1444236"/>
            <a:ext cx="3556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單位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: 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千包，每包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480-lb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（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217.6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公斤）</a:t>
            </a:r>
          </a:p>
        </p:txBody>
      </p:sp>
      <p:sp>
        <p:nvSpPr>
          <p:cNvPr id="8" name="矩形 52"/>
          <p:cNvSpPr>
            <a:spLocks noChangeArrowheads="1"/>
          </p:cNvSpPr>
          <p:nvPr/>
        </p:nvSpPr>
        <p:spPr bwMode="auto">
          <a:xfrm>
            <a:off x="627445" y="6529531"/>
            <a:ext cx="642195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資料來源：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Cotton: World Markets and Trade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USDA-Foreign Agricultural Service (FAS)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 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2026.03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89CD5BEF-6C27-4CE4-8171-97D92F246F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67" y="2093037"/>
            <a:ext cx="8786265" cy="3320727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239EDD9-31D9-4F3F-8A8B-F68567927CF0}" type="slidenum">
              <a:rPr lang="en-US" altLang="zh-TW"/>
              <a:t>46</a:t>
            </a:fld>
            <a:endParaRPr lang="en-US" altLang="zh-TW"/>
          </a:p>
        </p:txBody>
      </p:sp>
      <p:sp>
        <p:nvSpPr>
          <p:cNvPr id="64515" name="標題 1"/>
          <p:cNvSpPr>
            <a:spLocks noGrp="1"/>
          </p:cNvSpPr>
          <p:nvPr>
            <p:ph type="title"/>
          </p:nvPr>
        </p:nvSpPr>
        <p:spPr>
          <a:xfrm>
            <a:off x="622300" y="318610"/>
            <a:ext cx="7955145" cy="6351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歷年全球棉花期末庫存</a:t>
            </a:r>
          </a:p>
        </p:txBody>
      </p:sp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0" y="0"/>
            <a:ext cx="4493538" cy="3077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dirty="0">
                <a:solidFill>
                  <a:schemeClr val="tx2"/>
                </a:solidFill>
                <a:ea typeface="微軟正黑體" panose="020B0604030504040204" pitchFamily="34" charset="-120"/>
              </a:rPr>
              <a:t>附件三、全球棉花生產、消費、進口、出口、期末庫存</a:t>
            </a:r>
            <a:endParaRPr lang="zh-TW" altLang="en-US" sz="1400" dirty="0">
              <a:solidFill>
                <a:schemeClr val="tx2"/>
              </a:solidFill>
              <a:ea typeface="新細明體" panose="02020500000000000000" pitchFamily="18" charset="-120"/>
            </a:endParaRPr>
          </a:p>
        </p:txBody>
      </p:sp>
      <p:sp>
        <p:nvSpPr>
          <p:cNvPr id="20" name="Text Box 50"/>
          <p:cNvSpPr txBox="1">
            <a:spLocks noChangeArrowheads="1"/>
          </p:cNvSpPr>
          <p:nvPr/>
        </p:nvSpPr>
        <p:spPr bwMode="auto">
          <a:xfrm>
            <a:off x="5382090" y="1445073"/>
            <a:ext cx="3556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單位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: 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千包，每包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480-lb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（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217.6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公斤）</a:t>
            </a:r>
          </a:p>
        </p:txBody>
      </p:sp>
      <p:sp>
        <p:nvSpPr>
          <p:cNvPr id="8" name="矩形 52"/>
          <p:cNvSpPr>
            <a:spLocks noChangeArrowheads="1"/>
          </p:cNvSpPr>
          <p:nvPr/>
        </p:nvSpPr>
        <p:spPr bwMode="auto">
          <a:xfrm>
            <a:off x="627445" y="6529531"/>
            <a:ext cx="642195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資料來源：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Cotton: World Markets and Trade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USDA-Foreign Agricultural Service (FAS)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 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2026.03</a:t>
            </a:r>
            <a:endParaRPr lang="zh-TW" altLang="en-US" sz="11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9DAD6A8-66ED-467C-A907-14A3541C44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32" y="2147325"/>
            <a:ext cx="8880135" cy="3154060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239EDD9-31D9-4F3F-8A8B-F68567927CF0}" type="slidenum">
              <a:rPr lang="en-US" altLang="zh-TW"/>
              <a:t>47</a:t>
            </a:fld>
            <a:endParaRPr lang="en-US" altLang="zh-TW"/>
          </a:p>
        </p:txBody>
      </p:sp>
      <p:sp>
        <p:nvSpPr>
          <p:cNvPr id="64515" name="標題 1"/>
          <p:cNvSpPr>
            <a:spLocks noGrp="1"/>
          </p:cNvSpPr>
          <p:nvPr>
            <p:ph type="title"/>
          </p:nvPr>
        </p:nvSpPr>
        <p:spPr>
          <a:xfrm>
            <a:off x="622300" y="318610"/>
            <a:ext cx="7955145" cy="6351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zh-TW" dirty="0">
                <a:latin typeface="Airal"/>
                <a:cs typeface="Arial" panose="020B0604020202020204" pitchFamily="34" charset="0"/>
                <a:sym typeface="+mn-ea"/>
              </a:rPr>
              <a:t>2024/25</a:t>
            </a:r>
            <a:r>
              <a:rPr lang="en-US" altLang="zh-TW" baseline="30000" dirty="0">
                <a:latin typeface="Airal"/>
                <a:cs typeface="Arial" panose="020B0604020202020204" pitchFamily="34" charset="0"/>
                <a:sym typeface="+mn-ea"/>
              </a:rPr>
              <a:t>f</a:t>
            </a:r>
            <a:r>
              <a:rPr lang="zh-TW" altLang="en-US" dirty="0">
                <a:cs typeface="Arial" panose="020B0604020202020204" pitchFamily="34" charset="0"/>
              </a:rPr>
              <a:t>年全球棉花主要期末庫存國</a:t>
            </a:r>
          </a:p>
        </p:txBody>
      </p:sp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0" y="0"/>
            <a:ext cx="4493538" cy="3077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400" dirty="0">
                <a:solidFill>
                  <a:schemeClr val="tx2"/>
                </a:solidFill>
                <a:ea typeface="微軟正黑體" panose="020B0604030504040204" pitchFamily="34" charset="-120"/>
              </a:rPr>
              <a:t>附件三、全球棉花生產、消費、進口、出口、期末庫存</a:t>
            </a:r>
            <a:endParaRPr lang="zh-TW" altLang="en-US" sz="1400" dirty="0">
              <a:solidFill>
                <a:schemeClr val="tx2"/>
              </a:solidFill>
              <a:ea typeface="新細明體" panose="02020500000000000000" pitchFamily="18" charset="-120"/>
            </a:endParaRPr>
          </a:p>
        </p:txBody>
      </p:sp>
      <p:sp>
        <p:nvSpPr>
          <p:cNvPr id="20" name="Text Box 50"/>
          <p:cNvSpPr txBox="1">
            <a:spLocks noChangeArrowheads="1"/>
          </p:cNvSpPr>
          <p:nvPr/>
        </p:nvSpPr>
        <p:spPr bwMode="auto">
          <a:xfrm>
            <a:off x="5427095" y="1426881"/>
            <a:ext cx="3556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單位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: 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千包，每包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480-lb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（</a:t>
            </a:r>
            <a:r>
              <a:rPr lang="en-US" altLang="zh-TW" sz="1400" dirty="0">
                <a:ea typeface="微軟正黑體" panose="020B0604030504040204" pitchFamily="34" charset="-120"/>
                <a:cs typeface="Arial" panose="020B0604020202020204" pitchFamily="34" charset="0"/>
              </a:rPr>
              <a:t>217.6</a:t>
            </a:r>
            <a:r>
              <a:rPr lang="zh-TW" altLang="en-US" sz="1400" dirty="0">
                <a:ea typeface="微軟正黑體" panose="020B0604030504040204" pitchFamily="34" charset="-120"/>
                <a:cs typeface="Arial" panose="020B0604020202020204" pitchFamily="34" charset="0"/>
              </a:rPr>
              <a:t>公斤）</a:t>
            </a:r>
          </a:p>
        </p:txBody>
      </p:sp>
      <p:sp>
        <p:nvSpPr>
          <p:cNvPr id="8" name="矩形 52"/>
          <p:cNvSpPr>
            <a:spLocks noChangeArrowheads="1"/>
          </p:cNvSpPr>
          <p:nvPr/>
        </p:nvSpPr>
        <p:spPr bwMode="auto">
          <a:xfrm>
            <a:off x="627445" y="6529531"/>
            <a:ext cx="642195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資料來源：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Cotton: World Markets and Trade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USDA-Foreign Agricultural Service (FAS)</a:t>
            </a:r>
            <a:r>
              <a:rPr lang="zh-TW" altLang="en-US" sz="1100" dirty="0">
                <a:ea typeface="微軟正黑體" panose="020B0604030504040204" pitchFamily="34" charset="-120"/>
                <a:cs typeface="Arial" panose="020B0604020202020204" pitchFamily="34" charset="0"/>
              </a:rPr>
              <a:t> ，</a:t>
            </a:r>
            <a:r>
              <a:rPr lang="en-US" altLang="zh-TW" sz="1100" dirty="0">
                <a:ea typeface="微軟正黑體" panose="020B0604030504040204" pitchFamily="34" charset="-120"/>
                <a:cs typeface="Arial" panose="020B0604020202020204" pitchFamily="34" charset="0"/>
              </a:rPr>
              <a:t>2026.03</a:t>
            </a:r>
            <a:endParaRPr lang="zh-TW" altLang="en-US" sz="11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72E1DF3-6C77-4A44-AA5A-433715EC8E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116" y="1996183"/>
            <a:ext cx="8743512" cy="332302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6652FB3E-4A19-43EF-90D1-54E545B06391}" type="slidenum">
              <a:rPr lang="en-US" altLang="zh-TW"/>
              <a:t>5</a:t>
            </a:fld>
            <a:endParaRPr lang="en-US" altLang="zh-TW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國際原物料合約價</a:t>
            </a:r>
            <a:endParaRPr lang="en-US" altLang="zh-TW" dirty="0">
              <a:cs typeface="Arial" panose="020B0604020202020204" pitchFamily="34" charset="0"/>
            </a:endParaRPr>
          </a:p>
        </p:txBody>
      </p:sp>
      <p:sp>
        <p:nvSpPr>
          <p:cNvPr id="6234" name="矩形 2"/>
          <p:cNvSpPr>
            <a:spLocks noChangeArrowheads="1"/>
          </p:cNvSpPr>
          <p:nvPr/>
        </p:nvSpPr>
        <p:spPr bwMode="auto">
          <a:xfrm>
            <a:off x="4931512" y="856746"/>
            <a:ext cx="36909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1200" dirty="0">
                <a:solidFill>
                  <a:srgbClr val="000000"/>
                </a:solidFill>
                <a:ea typeface="微軟正黑體" panose="020B0604030504040204" pitchFamily="34" charset="-120"/>
              </a:rPr>
              <a:t>單位：美元</a:t>
            </a:r>
            <a:r>
              <a:rPr lang="en-US" altLang="zh-TW" sz="1200" dirty="0">
                <a:solidFill>
                  <a:srgbClr val="000000"/>
                </a:solidFill>
                <a:ea typeface="微軟正黑體" panose="020B0604030504040204" pitchFamily="34" charset="-120"/>
              </a:rPr>
              <a:t>/</a:t>
            </a:r>
            <a:r>
              <a:rPr lang="zh-TW" altLang="en-US" sz="1200" dirty="0">
                <a:solidFill>
                  <a:srgbClr val="000000"/>
                </a:solidFill>
                <a:ea typeface="微軟正黑體" panose="020B0604030504040204" pitchFamily="34" charset="-120"/>
              </a:rPr>
              <a:t>公噸，標示</a:t>
            </a:r>
            <a:r>
              <a:rPr lang="en-US" altLang="zh-TW" sz="1200" dirty="0">
                <a:solidFill>
                  <a:srgbClr val="000000"/>
                </a:solidFill>
                <a:ea typeface="微軟正黑體" panose="020B0604030504040204" pitchFamily="34" charset="-120"/>
              </a:rPr>
              <a:t>*</a:t>
            </a:r>
            <a:r>
              <a:rPr lang="zh-TW" altLang="en-US" sz="1200" dirty="0">
                <a:solidFill>
                  <a:srgbClr val="000000"/>
                </a:solidFill>
                <a:ea typeface="微軟正黑體" panose="020B0604030504040204" pitchFamily="34" charset="-120"/>
              </a:rPr>
              <a:t>者為人民幣元</a:t>
            </a:r>
            <a:r>
              <a:rPr lang="en-US" altLang="zh-TW" sz="1200" dirty="0">
                <a:solidFill>
                  <a:srgbClr val="000000"/>
                </a:solidFill>
                <a:ea typeface="微軟正黑體" panose="020B0604030504040204" pitchFamily="34" charset="-120"/>
              </a:rPr>
              <a:t>/</a:t>
            </a:r>
            <a:r>
              <a:rPr lang="zh-TW" altLang="en-US" sz="1200" dirty="0">
                <a:solidFill>
                  <a:srgbClr val="000000"/>
                </a:solidFill>
                <a:ea typeface="微軟正黑體" panose="020B0604030504040204" pitchFamily="34" charset="-120"/>
              </a:rPr>
              <a:t>公噸</a:t>
            </a:r>
            <a:endParaRPr lang="zh-TW" altLang="en-US" sz="1200" dirty="0">
              <a:solidFill>
                <a:srgbClr val="000000"/>
              </a:solidFill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611188" y="3973746"/>
            <a:ext cx="7650162" cy="2769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zh-TW" altLang="en-US" sz="1200" dirty="0">
                <a:ea typeface="微軟正黑體" panose="020B0604030504040204" pitchFamily="34" charset="-120"/>
              </a:rPr>
              <a:t>註：</a:t>
            </a:r>
            <a:r>
              <a:rPr lang="zh-TW" altLang="en-US" sz="1200" dirty="0">
                <a:latin typeface="+mn-lt"/>
                <a:ea typeface="微軟正黑體" panose="020B0604030504040204" pitchFamily="34" charset="-120"/>
              </a:rPr>
              <a:t>*</a:t>
            </a:r>
            <a:r>
              <a:rPr lang="en-US" altLang="zh-TW" sz="1200" dirty="0">
                <a:latin typeface="+mn-lt"/>
                <a:ea typeface="微軟正黑體" panose="020B0604030504040204" pitchFamily="34" charset="-120"/>
              </a:rPr>
              <a:t>*</a:t>
            </a:r>
            <a:r>
              <a:rPr lang="zh-TW" altLang="en-US" sz="1200" dirty="0">
                <a:latin typeface="+mn-lt"/>
                <a:ea typeface="微軟正黑體" panose="020B0604030504040204" pitchFamily="34" charset="-120"/>
              </a:rPr>
              <a:t>為暫定價格</a:t>
            </a:r>
            <a:endParaRPr lang="en-US" altLang="zh-TW" sz="1200" dirty="0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11187" y="4644135"/>
            <a:ext cx="5959485" cy="266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500"/>
              </a:lnSpc>
              <a:defRPr/>
            </a:pPr>
            <a:r>
              <a:rPr lang="zh-TW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資料來源：紡織綜合所整理， </a:t>
            </a:r>
            <a:r>
              <a:rPr lang="en-US" altLang="zh-TW" sz="1000" dirty="0">
                <a:solidFill>
                  <a:srgbClr val="000000"/>
                </a:solidFill>
                <a:cs typeface="Arial" panose="020B0604020202020204" pitchFamily="34" charset="0"/>
              </a:rPr>
              <a:t>2026.02</a:t>
            </a:r>
          </a:p>
        </p:txBody>
      </p:sp>
      <p:graphicFrame>
        <p:nvGraphicFramePr>
          <p:cNvPr id="11" name="內容版面配置區 10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33239636"/>
              </p:ext>
            </p:extLst>
          </p:nvPr>
        </p:nvGraphicFramePr>
        <p:xfrm>
          <a:off x="566555" y="1358771"/>
          <a:ext cx="7913077" cy="2337031"/>
        </p:xfrm>
        <a:graphic>
          <a:graphicData uri="http://schemas.openxmlformats.org/drawingml/2006/table">
            <a:tbl>
              <a:tblPr/>
              <a:tblGrid>
                <a:gridCol w="9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0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0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0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23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1807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微軟正黑體" panose="020B0604030504040204" pitchFamily="34" charset="-120"/>
                        </a:rPr>
                        <a:t>產品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/>
                        </a:rPr>
                        <a:t>2025</a:t>
                      </a:r>
                      <a:r>
                        <a:rPr lang="zh-TW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/>
                        </a:rPr>
                        <a:t>10</a:t>
                      </a:r>
                      <a:r>
                        <a:rPr lang="zh-TW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微軟正黑體" panose="020B0604030504040204" pitchFamily="34" charset="-120"/>
                        </a:rPr>
                        <a:t>月</a:t>
                      </a:r>
                      <a:endParaRPr lang="zh-TW" alt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/>
                        </a:rPr>
                        <a:t>2025</a:t>
                      </a:r>
                      <a:r>
                        <a:rPr lang="zh-TW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/>
                        </a:rPr>
                        <a:t>11</a:t>
                      </a:r>
                      <a:r>
                        <a:rPr lang="zh-TW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微軟正黑體" panose="020B0604030504040204" pitchFamily="34" charset="-120"/>
                        </a:rPr>
                        <a:t>月</a:t>
                      </a:r>
                      <a:endParaRPr lang="zh-TW" alt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/>
                        </a:rPr>
                        <a:t>2025</a:t>
                      </a:r>
                      <a:r>
                        <a:rPr lang="zh-TW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/>
                        </a:rPr>
                        <a:t>12</a:t>
                      </a:r>
                      <a:r>
                        <a:rPr lang="zh-TW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微軟正黑體" panose="020B0604030504040204" pitchFamily="34" charset="-120"/>
                        </a:rPr>
                        <a:t>月</a:t>
                      </a:r>
                      <a:endParaRPr lang="zh-TW" alt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/>
                        </a:rPr>
                        <a:t>2026</a:t>
                      </a:r>
                      <a:r>
                        <a:rPr lang="zh-TW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/>
                        </a:rPr>
                        <a:t>01</a:t>
                      </a:r>
                      <a:r>
                        <a:rPr lang="zh-TW" alt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微軟正黑體" panose="020B0604030504040204" pitchFamily="34" charset="-120"/>
                        </a:rPr>
                        <a:t>月</a:t>
                      </a:r>
                      <a:endParaRPr lang="zh-TW" alt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83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PX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</a:rPr>
                        <a:t>亞洲結算價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CFR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800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826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859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895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83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</a:rPr>
                        <a:t>亞洲報價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CFR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784-823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816-836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828-918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878-931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83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MEG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</a:rPr>
                        <a:t>亞洲報價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CFR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580-720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550-690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524-650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525-6110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583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</a:rPr>
                        <a:t>中國大陸合約出廠價*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4,335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4,150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3,865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3,740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83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CPL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</a:rPr>
                        <a:t>台灣進口合約價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CFR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1,260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1,210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1,280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1,340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267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</a:rPr>
                        <a:t>中國大陸進口合約價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CFR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1,050-1,150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1,050-1,150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1,180-1,230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1,230-1,280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807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</a:rPr>
                        <a:t>己二酸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</a:rPr>
                        <a:t>亞洲合約價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930-1,070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900-1,050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920-1,100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/>
                        </a:rPr>
                        <a:t>970-1,150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標題 1"/>
          <p:cNvSpPr txBox="1"/>
          <p:nvPr/>
        </p:nvSpPr>
        <p:spPr bwMode="auto">
          <a:xfrm>
            <a:off x="683980" y="593486"/>
            <a:ext cx="3482975" cy="5580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ct val="400000"/>
              </a:lnSpc>
              <a:spcBef>
                <a:spcPct val="0"/>
              </a:spcBef>
              <a:buFontTx/>
              <a:buNone/>
            </a:pPr>
            <a:r>
              <a:rPr lang="zh-TW" altLang="en-US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（一）聚酯原料分析</a:t>
            </a:r>
            <a:endParaRPr lang="en-US" altLang="zh-TW" b="1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eaLnBrk="1" hangingPunct="1">
              <a:lnSpc>
                <a:spcPct val="400000"/>
              </a:lnSpc>
              <a:spcBef>
                <a:spcPct val="0"/>
              </a:spcBef>
              <a:buNone/>
            </a:pPr>
            <a:r>
              <a:rPr lang="zh-TW" altLang="en-US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（二）聚酯切片分析</a:t>
            </a:r>
            <a:endParaRPr lang="en-US" altLang="zh-TW" b="1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eaLnBrk="1" hangingPunct="1">
              <a:lnSpc>
                <a:spcPct val="400000"/>
              </a:lnSpc>
              <a:spcBef>
                <a:spcPct val="0"/>
              </a:spcBef>
              <a:buNone/>
            </a:pPr>
            <a:r>
              <a:rPr lang="zh-TW" altLang="en-US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（三）聚酯纖維分析</a:t>
            </a:r>
            <a:endParaRPr lang="en-US" altLang="zh-TW" b="1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29D12-FE81-48DD-B657-8C71E73A45E7}" type="slidenum">
              <a:rPr lang="en-US" altLang="zh-TW"/>
              <a:t>6</a:t>
            </a:fld>
            <a:endParaRPr lang="en-US" altLang="zh-TW"/>
          </a:p>
        </p:txBody>
      </p:sp>
      <p:sp>
        <p:nvSpPr>
          <p:cNvPr id="717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sz="3600" dirty="0">
                <a:cs typeface="Times New Roman" panose="02020603050405020304" pitchFamily="18" charset="0"/>
              </a:rPr>
              <a:t>二、聚酯原物料價格趨勢</a:t>
            </a:r>
          </a:p>
        </p:txBody>
      </p:sp>
      <p:grpSp>
        <p:nvGrpSpPr>
          <p:cNvPr id="3" name="群組 2"/>
          <p:cNvGrpSpPr/>
          <p:nvPr/>
        </p:nvGrpSpPr>
        <p:grpSpPr>
          <a:xfrm>
            <a:off x="4500563" y="1341438"/>
            <a:ext cx="3311525" cy="5256212"/>
            <a:chOff x="4500563" y="1341438"/>
            <a:chExt cx="3311525" cy="525621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0" name="矩形 9"/>
            <p:cNvSpPr/>
            <p:nvPr/>
          </p:nvSpPr>
          <p:spPr>
            <a:xfrm>
              <a:off x="5364163" y="1341438"/>
              <a:ext cx="1511300" cy="576262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chemeClr val="tx1"/>
                  </a:solidFill>
                  <a:latin typeface="+mn-ea"/>
                </a:rPr>
                <a:t>原油</a:t>
              </a:r>
            </a:p>
          </p:txBody>
        </p:sp>
        <p:sp>
          <p:nvSpPr>
            <p:cNvPr id="11" name="矩形 10"/>
            <p:cNvSpPr/>
            <p:nvPr/>
          </p:nvSpPr>
          <p:spPr>
            <a:xfrm>
              <a:off x="5354638" y="2133600"/>
              <a:ext cx="1512887" cy="576263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chemeClr val="tx1"/>
                  </a:solidFill>
                  <a:latin typeface="+mn-ea"/>
                </a:rPr>
                <a:t>石腦油</a:t>
              </a:r>
            </a:p>
          </p:txBody>
        </p:sp>
        <p:sp>
          <p:nvSpPr>
            <p:cNvPr id="14" name="矩形 13"/>
            <p:cNvSpPr/>
            <p:nvPr/>
          </p:nvSpPr>
          <p:spPr>
            <a:xfrm>
              <a:off x="4500563" y="2924175"/>
              <a:ext cx="1511300" cy="576263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chemeClr val="tx1"/>
                  </a:solidFill>
                  <a:latin typeface="+mn-ea"/>
                </a:rPr>
                <a:t>PX</a:t>
              </a:r>
              <a:endParaRPr lang="zh-TW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4500563" y="3644900"/>
              <a:ext cx="1511300" cy="576263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chemeClr val="tx1"/>
                  </a:solidFill>
                  <a:latin typeface="+mn-ea"/>
                </a:rPr>
                <a:t>PTA</a:t>
              </a:r>
              <a:endParaRPr lang="zh-TW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6300788" y="3644900"/>
              <a:ext cx="1511300" cy="576263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chemeClr val="tx1"/>
                  </a:solidFill>
                  <a:latin typeface="+mn-ea"/>
                </a:rPr>
                <a:t>MEG</a:t>
              </a:r>
              <a:endParaRPr lang="zh-TW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5364163" y="4437063"/>
              <a:ext cx="1511300" cy="576262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chemeClr val="tx1"/>
                  </a:solidFill>
                  <a:latin typeface="+mn-ea"/>
                </a:rPr>
                <a:t>聚酯切片</a:t>
              </a:r>
            </a:p>
          </p:txBody>
        </p:sp>
        <p:sp>
          <p:nvSpPr>
            <p:cNvPr id="18" name="矩形 17"/>
            <p:cNvSpPr/>
            <p:nvPr/>
          </p:nvSpPr>
          <p:spPr>
            <a:xfrm>
              <a:off x="5364163" y="5229225"/>
              <a:ext cx="1511300" cy="576263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chemeClr val="tx1"/>
                  </a:solidFill>
                  <a:latin typeface="+mn-ea"/>
                </a:rPr>
                <a:t>聚酯纖維</a:t>
              </a:r>
            </a:p>
          </p:txBody>
        </p:sp>
        <p:sp>
          <p:nvSpPr>
            <p:cNvPr id="19" name="矩形 18"/>
            <p:cNvSpPr/>
            <p:nvPr/>
          </p:nvSpPr>
          <p:spPr>
            <a:xfrm>
              <a:off x="5364163" y="6021388"/>
              <a:ext cx="1511300" cy="576262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chemeClr val="tx1"/>
                  </a:solidFill>
                  <a:latin typeface="+mn-ea"/>
                </a:rPr>
                <a:t>聚酯加工絲</a:t>
              </a:r>
            </a:p>
          </p:txBody>
        </p:sp>
        <p:cxnSp>
          <p:nvCxnSpPr>
            <p:cNvPr id="27" name="直線單箭頭接點 26"/>
            <p:cNvCxnSpPr>
              <a:stCxn id="14" idx="2"/>
              <a:endCxn id="15" idx="0"/>
            </p:cNvCxnSpPr>
            <p:nvPr/>
          </p:nvCxnSpPr>
          <p:spPr>
            <a:xfrm rot="16200000" flipH="1">
              <a:off x="5183982" y="3572669"/>
              <a:ext cx="144462" cy="0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單箭頭接點 28"/>
            <p:cNvCxnSpPr>
              <a:stCxn id="10" idx="2"/>
              <a:endCxn id="11" idx="0"/>
            </p:cNvCxnSpPr>
            <p:nvPr/>
          </p:nvCxnSpPr>
          <p:spPr>
            <a:xfrm rot="5400000">
              <a:off x="6007101" y="2020887"/>
              <a:ext cx="215900" cy="9525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單箭頭接點 30"/>
            <p:cNvCxnSpPr>
              <a:stCxn id="57" idx="2"/>
              <a:endCxn id="16" idx="0"/>
            </p:cNvCxnSpPr>
            <p:nvPr/>
          </p:nvCxnSpPr>
          <p:spPr>
            <a:xfrm rot="5400000">
              <a:off x="6993732" y="3582194"/>
              <a:ext cx="127000" cy="1587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單箭頭接點 31"/>
            <p:cNvCxnSpPr>
              <a:stCxn id="17" idx="2"/>
              <a:endCxn id="18" idx="0"/>
            </p:cNvCxnSpPr>
            <p:nvPr/>
          </p:nvCxnSpPr>
          <p:spPr>
            <a:xfrm rot="5400000">
              <a:off x="6012657" y="5120481"/>
              <a:ext cx="215900" cy="1587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單箭頭接點 32"/>
            <p:cNvCxnSpPr>
              <a:stCxn id="18" idx="2"/>
              <a:endCxn id="19" idx="0"/>
            </p:cNvCxnSpPr>
            <p:nvPr/>
          </p:nvCxnSpPr>
          <p:spPr>
            <a:xfrm rot="5400000">
              <a:off x="6012657" y="5912644"/>
              <a:ext cx="215900" cy="1587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單箭頭接點 49"/>
            <p:cNvCxnSpPr>
              <a:stCxn id="16" idx="2"/>
              <a:endCxn id="17" idx="0"/>
            </p:cNvCxnSpPr>
            <p:nvPr/>
          </p:nvCxnSpPr>
          <p:spPr>
            <a:xfrm rot="5400000">
              <a:off x="6480176" y="3860800"/>
              <a:ext cx="215900" cy="936625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單箭頭接點 53"/>
            <p:cNvCxnSpPr>
              <a:stCxn id="15" idx="2"/>
              <a:endCxn id="17" idx="0"/>
            </p:cNvCxnSpPr>
            <p:nvPr/>
          </p:nvCxnSpPr>
          <p:spPr>
            <a:xfrm rot="16200000" flipH="1">
              <a:off x="5580063" y="3897313"/>
              <a:ext cx="215900" cy="863600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單箭頭接點 35"/>
            <p:cNvCxnSpPr>
              <a:stCxn id="11" idx="2"/>
              <a:endCxn id="14" idx="0"/>
            </p:cNvCxnSpPr>
            <p:nvPr/>
          </p:nvCxnSpPr>
          <p:spPr>
            <a:xfrm rot="5400000">
              <a:off x="5576095" y="2389981"/>
              <a:ext cx="214312" cy="854075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矩形 56"/>
            <p:cNvSpPr/>
            <p:nvPr/>
          </p:nvSpPr>
          <p:spPr>
            <a:xfrm>
              <a:off x="6300788" y="2943225"/>
              <a:ext cx="1511300" cy="576263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chemeClr val="tx1"/>
                  </a:solidFill>
                  <a:latin typeface="+mn-ea"/>
                </a:rPr>
                <a:t>乙烯</a:t>
              </a:r>
            </a:p>
          </p:txBody>
        </p:sp>
        <p:cxnSp>
          <p:nvCxnSpPr>
            <p:cNvPr id="30" name="直線單箭頭接點 29"/>
            <p:cNvCxnSpPr>
              <a:stCxn id="11" idx="2"/>
              <a:endCxn id="57" idx="0"/>
            </p:cNvCxnSpPr>
            <p:nvPr/>
          </p:nvCxnSpPr>
          <p:spPr>
            <a:xfrm rot="16200000" flipH="1">
              <a:off x="6466682" y="2353469"/>
              <a:ext cx="233362" cy="946150"/>
            </a:xfrm>
            <a:prstGeom prst="straightConnector1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8F6787A-BE66-4E0D-BB39-08CD99D637F1}" type="slidenum">
              <a:rPr lang="en-US" altLang="zh-TW"/>
              <a:t>7</a:t>
            </a:fld>
            <a:endParaRPr lang="en-US" altLang="zh-TW" dirty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聚酯原料現貨價格</a:t>
            </a:r>
          </a:p>
        </p:txBody>
      </p:sp>
      <p:sp>
        <p:nvSpPr>
          <p:cNvPr id="8197" name="Line 415"/>
          <p:cNvSpPr>
            <a:spLocks noChangeShapeType="1"/>
          </p:cNvSpPr>
          <p:nvPr/>
        </p:nvSpPr>
        <p:spPr bwMode="auto">
          <a:xfrm>
            <a:off x="5557838" y="27193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198" name="Line 418"/>
          <p:cNvSpPr>
            <a:spLocks noChangeShapeType="1"/>
          </p:cNvSpPr>
          <p:nvPr/>
        </p:nvSpPr>
        <p:spPr bwMode="auto">
          <a:xfrm>
            <a:off x="6929438" y="311626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199" name="Line 424"/>
          <p:cNvSpPr>
            <a:spLocks noChangeShapeType="1"/>
          </p:cNvSpPr>
          <p:nvPr/>
        </p:nvSpPr>
        <p:spPr bwMode="auto">
          <a:xfrm>
            <a:off x="8272463" y="38798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00" name="Line 425"/>
          <p:cNvSpPr>
            <a:spLocks noChangeShapeType="1"/>
          </p:cNvSpPr>
          <p:nvPr/>
        </p:nvSpPr>
        <p:spPr bwMode="auto">
          <a:xfrm>
            <a:off x="8272463" y="41243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363" name="標題 1"/>
          <p:cNvSpPr txBox="1"/>
          <p:nvPr/>
        </p:nvSpPr>
        <p:spPr bwMode="auto">
          <a:xfrm>
            <a:off x="-3175" y="0"/>
            <a:ext cx="3232150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（一）聚酯原料分析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8364" name="矩形 52"/>
          <p:cNvSpPr>
            <a:spLocks noChangeArrowheads="1"/>
          </p:cNvSpPr>
          <p:nvPr/>
        </p:nvSpPr>
        <p:spPr bwMode="auto">
          <a:xfrm>
            <a:off x="566555" y="5724255"/>
            <a:ext cx="5265738" cy="472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註：歷史價格變化圖請參閱附件</a:t>
            </a:r>
            <a:endParaRPr lang="en-US" altLang="zh-TW" sz="1000" dirty="0">
              <a:solidFill>
                <a:srgbClr val="000000"/>
              </a:solidFill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 </a:t>
            </a: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情報贏家，紡織綜合所整理，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</p:txBody>
      </p:sp>
      <p:graphicFrame>
        <p:nvGraphicFramePr>
          <p:cNvPr id="12" name="內容版面配置區 1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38793669"/>
              </p:ext>
            </p:extLst>
          </p:nvPr>
        </p:nvGraphicFramePr>
        <p:xfrm>
          <a:off x="622299" y="958349"/>
          <a:ext cx="7954963" cy="4671554"/>
        </p:xfrm>
        <a:graphic>
          <a:graphicData uri="http://schemas.openxmlformats.org/drawingml/2006/table">
            <a:tbl>
              <a:tblPr/>
              <a:tblGrid>
                <a:gridCol w="12692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5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57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57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57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57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57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571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3571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772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原油</a:t>
                      </a:r>
                      <a:endParaRPr kumimoji="0" 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石腦油</a:t>
                      </a:r>
                      <a:endParaRPr kumimoji="0" lang="en-US" altLang="zh-TW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C&amp;F</a:t>
                      </a:r>
                      <a:endParaRPr kumimoji="0" 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PX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CFR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PTA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CFR</a:t>
                      </a:r>
                      <a:endParaRPr kumimoji="0" lang="zh-TW" altLang="zh-TW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PTA</a:t>
                      </a:r>
                      <a:endParaRPr kumimoji="0" lang="zh-TW" altLang="zh-TW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乙</a:t>
                      </a:r>
                      <a:r>
                        <a:rPr kumimoji="0" lang="zh-TW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烯</a:t>
                      </a:r>
                      <a:endParaRPr kumimoji="0" lang="en-US" altLang="zh-TW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CFR</a:t>
                      </a:r>
                      <a:endParaRPr kumimoji="0" lang="zh-TW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EG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CFR</a:t>
                      </a:r>
                      <a:endParaRPr kumimoji="0" lang="zh-TW" altLang="zh-TW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EG</a:t>
                      </a:r>
                      <a:endParaRPr kumimoji="0" lang="zh-TW" altLang="zh-TW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銷售地區</a:t>
                      </a:r>
                      <a:endParaRPr kumimoji="0" 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杜拜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美元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桶</a:t>
                      </a:r>
                      <a:endParaRPr kumimoji="0" 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日本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美元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噸</a:t>
                      </a:r>
                      <a:endParaRPr kumimoji="0" 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台灣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美元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噸</a:t>
                      </a:r>
                      <a:endParaRPr kumimoji="0" 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遠東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美元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噸</a:t>
                      </a:r>
                      <a:endParaRPr kumimoji="0" 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中國大陸</a:t>
                      </a:r>
                      <a:b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</a:br>
                      <a:r>
                        <a:rPr kumimoji="0" lang="zh-TW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華東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人民幣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噸</a:t>
                      </a:r>
                      <a:endParaRPr kumimoji="0" 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遠東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美元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噸</a:t>
                      </a:r>
                      <a:endParaRPr kumimoji="0" 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中國大陸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endParaRPr kumimoji="0" lang="zh-TW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美元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噸</a:t>
                      </a:r>
                      <a:endParaRPr kumimoji="0" 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中國大陸</a:t>
                      </a:r>
                      <a:b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</a:br>
                      <a:r>
                        <a:rPr kumimoji="0" lang="zh-TW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華東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人民幣</a:t>
                      </a:r>
                      <a:r>
                        <a:rPr kumimoji="0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噸</a:t>
                      </a:r>
                      <a:endParaRPr kumimoji="0" 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4945" marR="3494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8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5/1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2/19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60.01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526.00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865.33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</a:t>
                      </a: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283210" algn="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</a:t>
                      </a: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5/1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2/26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62.21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546.50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918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653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5,175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283210" algn="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442</a:t>
                      </a: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</a:t>
                      </a: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8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6/01/02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60.30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538.50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649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283210" algn="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442</a:t>
                      </a: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98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6/01/09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60.81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553.00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5,035</a:t>
                      </a: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283210" algn="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724</a:t>
                      </a: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447</a:t>
                      </a: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3,711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8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6/01/16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62.28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552.00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878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642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4,960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283210" algn="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709</a:t>
                      </a: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437</a:t>
                      </a: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3,680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98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6/01/23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62.26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569.50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921.67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5,285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283210" algn="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699</a:t>
                      </a: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464</a:t>
                      </a: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3,866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98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6/01/30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66.53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600.25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912.33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5,275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283210" algn="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699</a:t>
                      </a: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3,830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98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6/02/06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67.74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610.00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895.67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5,100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283210" algn="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3,640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6/02/13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66.86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604.75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899.33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661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5,130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283210" algn="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3,583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01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6/02/20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70.70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925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283210" algn="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01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6/02/27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71.23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645.5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930.67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673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5,160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283210" algn="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709</a:t>
                      </a: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444</a:t>
                      </a: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3,620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98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6/03/06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100.45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822.25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1,074.67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756</a:t>
                      </a:r>
                      <a:endParaRPr lang="en-US" sz="1200" spc="-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5,880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283210" algn="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911</a:t>
                      </a: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531</a:t>
                      </a: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4,310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8</a:t>
            </a:fld>
            <a:endParaRPr lang="en-US" altLang="zh-TW" dirty="0"/>
          </a:p>
        </p:txBody>
      </p:sp>
      <p:sp>
        <p:nvSpPr>
          <p:cNvPr id="15362" name="標題 1"/>
          <p:cNvSpPr>
            <a:spLocks noGrp="1"/>
          </p:cNvSpPr>
          <p:nvPr>
            <p:ph type="title"/>
          </p:nvPr>
        </p:nvSpPr>
        <p:spPr>
          <a:xfrm>
            <a:off x="622300" y="318610"/>
            <a:ext cx="7955145" cy="635115"/>
          </a:xfrm>
        </p:spPr>
        <p:txBody>
          <a:bodyPr/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聚酯重要原物料近期價差趨勢圖</a:t>
            </a:r>
            <a:r>
              <a:rPr lang="en-US" altLang="zh-TW" dirty="0">
                <a:cs typeface="Arial" panose="020B0604020202020204" pitchFamily="34" charset="0"/>
              </a:rPr>
              <a:t>(1)</a:t>
            </a:r>
            <a:endParaRPr lang="zh-TW" altLang="en-US" dirty="0">
              <a:cs typeface="Arial" panose="020B0604020202020204" pitchFamily="34" charset="0"/>
            </a:endParaRPr>
          </a:p>
        </p:txBody>
      </p:sp>
      <p:sp>
        <p:nvSpPr>
          <p:cNvPr id="9220" name="標題 1"/>
          <p:cNvSpPr txBox="1"/>
          <p:nvPr/>
        </p:nvSpPr>
        <p:spPr bwMode="auto">
          <a:xfrm>
            <a:off x="-11113" y="-1588"/>
            <a:ext cx="3232151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（一）聚酯原料分析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9221" name="矩形 52"/>
          <p:cNvSpPr>
            <a:spLocks noChangeArrowheads="1"/>
          </p:cNvSpPr>
          <p:nvPr/>
        </p:nvSpPr>
        <p:spPr bwMode="auto">
          <a:xfrm>
            <a:off x="611408" y="5664587"/>
            <a:ext cx="5265737" cy="26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資料來源：情報贏家，紡織綜合所整理，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</p:txBody>
      </p:sp>
      <p:graphicFrame>
        <p:nvGraphicFramePr>
          <p:cNvPr id="9" name="內容版面配置區 8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622300" y="998538"/>
          <a:ext cx="7954963" cy="4635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F03F277-654A-4E33-935C-A713BDA92EF9}" type="slidenum">
              <a:rPr lang="en-US" altLang="zh-TW" smtClean="0"/>
              <a:t>9</a:t>
            </a:fld>
            <a:endParaRPr lang="en-US" altLang="zh-TW" dirty="0"/>
          </a:p>
        </p:txBody>
      </p:sp>
      <p:sp>
        <p:nvSpPr>
          <p:cNvPr id="15362" name="標題 1"/>
          <p:cNvSpPr>
            <a:spLocks noGrp="1"/>
          </p:cNvSpPr>
          <p:nvPr>
            <p:ph type="title"/>
          </p:nvPr>
        </p:nvSpPr>
        <p:spPr>
          <a:xfrm>
            <a:off x="622300" y="318610"/>
            <a:ext cx="7955145" cy="635115"/>
          </a:xfrm>
        </p:spPr>
        <p:txBody>
          <a:bodyPr/>
          <a:lstStyle/>
          <a:p>
            <a:pPr>
              <a:defRPr/>
            </a:pPr>
            <a:r>
              <a:rPr lang="zh-TW" altLang="en-US" dirty="0">
                <a:cs typeface="Arial" panose="020B0604020202020204" pitchFamily="34" charset="0"/>
              </a:rPr>
              <a:t>聚酯重要原物料近期價差趨勢圖</a:t>
            </a:r>
            <a:r>
              <a:rPr lang="en-US" altLang="zh-TW" dirty="0">
                <a:cs typeface="Arial" panose="020B0604020202020204" pitchFamily="34" charset="0"/>
              </a:rPr>
              <a:t>(2)</a:t>
            </a:r>
            <a:endParaRPr lang="zh-TW" altLang="en-US" dirty="0">
              <a:cs typeface="Arial" panose="020B0604020202020204" pitchFamily="34" charset="0"/>
            </a:endParaRPr>
          </a:p>
        </p:txBody>
      </p:sp>
      <p:sp>
        <p:nvSpPr>
          <p:cNvPr id="10244" name="標題 1"/>
          <p:cNvSpPr txBox="1"/>
          <p:nvPr/>
        </p:nvSpPr>
        <p:spPr bwMode="auto">
          <a:xfrm>
            <a:off x="0" y="-1588"/>
            <a:ext cx="3232150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（一）聚酯原料分析</a:t>
            </a:r>
            <a:endParaRPr lang="en-US" altLang="zh-TW" sz="2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0245" name="矩形 52"/>
          <p:cNvSpPr>
            <a:spLocks noChangeArrowheads="1"/>
          </p:cNvSpPr>
          <p:nvPr/>
        </p:nvSpPr>
        <p:spPr bwMode="auto">
          <a:xfrm>
            <a:off x="611560" y="5664587"/>
            <a:ext cx="5265737" cy="26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SimHei" pitchFamily="49" charset="-122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zh-TW" altLang="en-US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資料來源：情報贏家，紡織綜合所整理，</a:t>
            </a:r>
            <a:r>
              <a:rPr lang="en-US" altLang="zh-TW" sz="1000" dirty="0">
                <a:solidFill>
                  <a:srgbClr val="000000"/>
                </a:solidFill>
                <a:ea typeface="新細明體" panose="02020500000000000000" pitchFamily="18" charset="-120"/>
                <a:cs typeface="Arial" panose="020B0604020202020204" pitchFamily="34" charset="0"/>
              </a:rPr>
              <a:t>2026.03.10</a:t>
            </a:r>
          </a:p>
        </p:txBody>
      </p:sp>
      <p:graphicFrame>
        <p:nvGraphicFramePr>
          <p:cNvPr id="9" name="內容版面配置區 8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622300" y="998538"/>
          <a:ext cx="7954963" cy="4635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TM01790491[[fn=反光薄膜]]</Template>
  <TotalTime>55089</TotalTime>
  <Words>5663</Words>
  <Application>Microsoft Office PowerPoint</Application>
  <PresentationFormat>如螢幕大小 (4:3)</PresentationFormat>
  <Paragraphs>1583</Paragraphs>
  <Slides>47</Slides>
  <Notes>28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47</vt:i4>
      </vt:variant>
    </vt:vector>
  </HeadingPairs>
  <TitlesOfParts>
    <vt:vector size="56" baseType="lpstr">
      <vt:lpstr>Airal</vt:lpstr>
      <vt:lpstr>Arial Unicode MS</vt:lpstr>
      <vt:lpstr>微軟正黑體</vt:lpstr>
      <vt:lpstr>Arial</vt:lpstr>
      <vt:lpstr>Calibri</vt:lpstr>
      <vt:lpstr>Corbel</vt:lpstr>
      <vt:lpstr>Times New Roman</vt:lpstr>
      <vt:lpstr>Wingdings</vt:lpstr>
      <vt:lpstr>Mylar</vt:lpstr>
      <vt:lpstr>國際紡織原物料價格週報 2026.03.06</vt:lpstr>
      <vt:lpstr>內容大綱</vt:lpstr>
      <vt:lpstr>一、前言</vt:lpstr>
      <vt:lpstr>重要紡織原物料現貨價格表</vt:lpstr>
      <vt:lpstr>國際原物料合約價</vt:lpstr>
      <vt:lpstr>二、聚酯原物料價格趨勢</vt:lpstr>
      <vt:lpstr>聚酯原料現貨價格</vt:lpstr>
      <vt:lpstr>聚酯重要原物料近期價差趨勢圖(1)</vt:lpstr>
      <vt:lpstr>聚酯重要原物料近期價差趨勢圖(2)</vt:lpstr>
      <vt:lpstr>聚酯切片現貨價格</vt:lpstr>
      <vt:lpstr>聚酯纖維現貨價格</vt:lpstr>
      <vt:lpstr>三、耐隆原物料價格趨勢</vt:lpstr>
      <vt:lpstr>耐隆原料現貨價格</vt:lpstr>
      <vt:lpstr>耐隆重要原物料近期價差趨勢圖</vt:lpstr>
      <vt:lpstr>耐隆切片現貨價格</vt:lpstr>
      <vt:lpstr>耐隆纖維現貨價格</vt:lpstr>
      <vt:lpstr>四、國際棉花價格彙整</vt:lpstr>
      <vt:lpstr>國際棉花供需指標</vt:lpstr>
      <vt:lpstr>全球棉花產量、消費量、庫存量、 Cotlook A Index趨勢圖</vt:lpstr>
      <vt:lpstr>Cotlook A Index（日資料）最近兩個月趨勢圖</vt:lpstr>
      <vt:lpstr>Cotlook A Index（月平均）趨勢圖</vt:lpstr>
      <vt:lpstr>Cotlook A Index（日資料）年趨勢比較</vt:lpstr>
      <vt:lpstr>CNCotton Index（日資料）最近兩個月趨勢圖</vt:lpstr>
      <vt:lpstr>CNCotton Index（月平均）近期價格趨勢圖</vt:lpstr>
      <vt:lpstr>ICE棉花期貨價格</vt:lpstr>
      <vt:lpstr>鄭州棉花期貨價格</vt:lpstr>
      <vt:lpstr>五、國際石油期貨價格彙整</vt:lpstr>
      <vt:lpstr>ICE - WTI低硫輕原油期貨</vt:lpstr>
      <vt:lpstr>東京交易所-杜拜原油期貨</vt:lpstr>
      <vt:lpstr>東京交易所-汽油期貨</vt:lpstr>
      <vt:lpstr>六、小結</vt:lpstr>
      <vt:lpstr>附件一、聚酯原料歷史價格變化 附件二、耐隆原料歷史價格變化 附件三、全球主要棉花生產、消費、進口、出口國、 　　　　期末庫存</vt:lpstr>
      <vt:lpstr>原油、石腦油、PX、PTA價格變化</vt:lpstr>
      <vt:lpstr>原油、石腦油、乙烯、EG價格變化</vt:lpstr>
      <vt:lpstr>聚酯切片、纖維價格變化</vt:lpstr>
      <vt:lpstr>苯、CPL、耐隆6切片、耐隆6纖維價格變化</vt:lpstr>
      <vt:lpstr>己二酸、耐隆66切片、耐隆66纖維價格變化</vt:lpstr>
      <vt:lpstr>歷年全球棉花生產</vt:lpstr>
      <vt:lpstr>2024/25f年全球棉花主要產地</vt:lpstr>
      <vt:lpstr>歷年全球棉花消費</vt:lpstr>
      <vt:lpstr>2024/25f年全球棉花主要消費國</vt:lpstr>
      <vt:lpstr>歷年全球棉花進口</vt:lpstr>
      <vt:lpstr>2024/25f年全球棉花主要進口國</vt:lpstr>
      <vt:lpstr>歷年全球棉花出口</vt:lpstr>
      <vt:lpstr>2024/25f年全球棉花主要出口國</vt:lpstr>
      <vt:lpstr>歷年全球棉花期末庫存</vt:lpstr>
      <vt:lpstr>2024/25f年全球棉花主要期末庫存國</vt:lpstr>
    </vt:vector>
  </TitlesOfParts>
  <Company>GENUINE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1192林雅雯</dc:creator>
  <cp:lastModifiedBy>D465吳莉筠</cp:lastModifiedBy>
  <cp:revision>14950</cp:revision>
  <cp:lastPrinted>2018-03-06T05:42:00Z</cp:lastPrinted>
  <dcterms:created xsi:type="dcterms:W3CDTF">2011-01-10T08:05:00Z</dcterms:created>
  <dcterms:modified xsi:type="dcterms:W3CDTF">2026-03-12T07:13:45Z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1028-10.8.0.6003</vt:lpwstr>
  </property>
</Properties>
</file>